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72" r:id="rId2"/>
    <p:sldId id="259" r:id="rId3"/>
    <p:sldId id="274" r:id="rId4"/>
    <p:sldId id="257" r:id="rId5"/>
    <p:sldId id="258" r:id="rId6"/>
    <p:sldId id="273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07" autoAdjust="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8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C40A6E-2F86-469A-9AA7-701AA90CEA23}" type="doc">
      <dgm:prSet loTypeId="urn:microsoft.com/office/officeart/2005/8/layout/venn2" loCatId="relationship" qsTypeId="urn:microsoft.com/office/officeart/2005/8/quickstyle/3d2" qsCatId="3D" csTypeId="urn:microsoft.com/office/officeart/2005/8/colors/accent1_2" csCatId="accent1" phldr="1"/>
      <dgm:spPr/>
    </dgm:pt>
    <dgm:pt modelId="{5BE7BD48-207A-4676-892B-870CCBF7A79F}">
      <dgm:prSet phldrT="[Text]" custT="1"/>
      <dgm:spPr/>
      <dgm:t>
        <a:bodyPr/>
        <a:lstStyle/>
        <a:p>
          <a:r>
            <a:rPr lang="en-US" sz="1600" dirty="0" smtClean="0"/>
            <a:t>Building Level:</a:t>
          </a:r>
          <a:br>
            <a:rPr lang="en-US" sz="1600" dirty="0" smtClean="0"/>
          </a:br>
          <a:r>
            <a:rPr lang="en-US" sz="1600" dirty="0" smtClean="0"/>
            <a:t>SMS 001 Facilities Recommended Practices for Critical Facilities</a:t>
          </a:r>
          <a:endParaRPr lang="en-US" sz="1600" dirty="0"/>
        </a:p>
      </dgm:t>
    </dgm:pt>
    <dgm:pt modelId="{AA21CAAA-F265-45D1-8255-C6B3F3299777}" type="parTrans" cxnId="{62046F6E-8076-45F8-A4E9-8F275EC00526}">
      <dgm:prSet/>
      <dgm:spPr/>
      <dgm:t>
        <a:bodyPr/>
        <a:lstStyle/>
        <a:p>
          <a:endParaRPr lang="en-US" sz="1600"/>
        </a:p>
      </dgm:t>
    </dgm:pt>
    <dgm:pt modelId="{DFDD519A-CF03-4C8B-B01B-F6FAD303C05F}" type="sibTrans" cxnId="{62046F6E-8076-45F8-A4E9-8F275EC00526}">
      <dgm:prSet/>
      <dgm:spPr/>
      <dgm:t>
        <a:bodyPr/>
        <a:lstStyle/>
        <a:p>
          <a:endParaRPr lang="en-US" sz="1600"/>
        </a:p>
      </dgm:t>
    </dgm:pt>
    <dgm:pt modelId="{8C2F3EF6-EEC7-41AF-B0E0-54D7B6691D41}">
      <dgm:prSet phldrT="[Text]" custT="1"/>
      <dgm:spPr/>
      <dgm:t>
        <a:bodyPr/>
        <a:lstStyle/>
        <a:p>
          <a:r>
            <a:rPr lang="en-US" sz="1600" dirty="0" smtClean="0"/>
            <a:t>Rack/Equipment Level:</a:t>
          </a:r>
          <a:br>
            <a:rPr lang="en-US" sz="1600" dirty="0" smtClean="0"/>
          </a:br>
          <a:r>
            <a:rPr lang="en-US" sz="1600" dirty="0" smtClean="0"/>
            <a:t>SMS 002 Product Environmental Requirements</a:t>
          </a:r>
          <a:endParaRPr lang="en-US" sz="1600" dirty="0"/>
        </a:p>
      </dgm:t>
    </dgm:pt>
    <dgm:pt modelId="{D58B5788-29F9-4BC6-A18F-BB8A885F4E52}" type="parTrans" cxnId="{DA6A368E-3A91-4A6E-9369-6A4819AE8719}">
      <dgm:prSet/>
      <dgm:spPr/>
      <dgm:t>
        <a:bodyPr/>
        <a:lstStyle/>
        <a:p>
          <a:endParaRPr lang="en-US" sz="1600"/>
        </a:p>
      </dgm:t>
    </dgm:pt>
    <dgm:pt modelId="{ED27D5C8-578A-425A-89E8-E79E93F8A5CD}" type="sibTrans" cxnId="{DA6A368E-3A91-4A6E-9369-6A4819AE8719}">
      <dgm:prSet/>
      <dgm:spPr/>
      <dgm:t>
        <a:bodyPr/>
        <a:lstStyle/>
        <a:p>
          <a:endParaRPr lang="en-US" sz="1600"/>
        </a:p>
      </dgm:t>
    </dgm:pt>
    <dgm:pt modelId="{8593933A-76D3-4E44-AB64-E78B8502F3A3}">
      <dgm:prSet phldrT="[Text]" custT="1"/>
      <dgm:spPr/>
      <dgm:t>
        <a:bodyPr/>
        <a:lstStyle/>
        <a:p>
          <a:r>
            <a:rPr lang="en-US" sz="1600" dirty="0" smtClean="0"/>
            <a:t>EMS Interface Level:</a:t>
          </a:r>
          <a:br>
            <a:rPr lang="en-US" sz="1600" dirty="0" smtClean="0"/>
          </a:br>
          <a:r>
            <a:rPr lang="en-US" sz="1600" dirty="0" smtClean="0"/>
            <a:t>SMS 003 APSIS</a:t>
          </a:r>
          <a:r>
            <a:rPr lang="en-US" sz="1600" baseline="30000" dirty="0" smtClean="0"/>
            <a:t>TM</a:t>
          </a:r>
          <a:r>
            <a:rPr lang="en-US" sz="1600" dirty="0" smtClean="0"/>
            <a:t>  – Adaptive Power Systems Interface Specifications</a:t>
          </a:r>
          <a:endParaRPr lang="en-US" sz="1600" dirty="0"/>
        </a:p>
      </dgm:t>
    </dgm:pt>
    <dgm:pt modelId="{4209CC4F-D1FC-4388-8E10-A8C27165C6C3}" type="parTrans" cxnId="{B5F6B645-5BD8-4AF4-BAB1-8D9BF3E7ED2E}">
      <dgm:prSet/>
      <dgm:spPr/>
      <dgm:t>
        <a:bodyPr/>
        <a:lstStyle/>
        <a:p>
          <a:endParaRPr lang="en-US" sz="1600"/>
        </a:p>
      </dgm:t>
    </dgm:pt>
    <dgm:pt modelId="{44432B8F-5B86-4245-A8FC-A0F996F0AC5E}" type="sibTrans" cxnId="{B5F6B645-5BD8-4AF4-BAB1-8D9BF3E7ED2E}">
      <dgm:prSet/>
      <dgm:spPr/>
      <dgm:t>
        <a:bodyPr/>
        <a:lstStyle/>
        <a:p>
          <a:endParaRPr lang="en-US" sz="1600"/>
        </a:p>
      </dgm:t>
    </dgm:pt>
    <dgm:pt modelId="{C490BE8C-056D-48FD-AC63-50424804B86A}" type="pres">
      <dgm:prSet presAssocID="{99C40A6E-2F86-469A-9AA7-701AA90CEA23}" presName="Name0" presStyleCnt="0">
        <dgm:presLayoutVars>
          <dgm:chMax val="7"/>
          <dgm:resizeHandles val="exact"/>
        </dgm:presLayoutVars>
      </dgm:prSet>
      <dgm:spPr/>
    </dgm:pt>
    <dgm:pt modelId="{7374355D-4F51-4047-84A5-E53B2192B00B}" type="pres">
      <dgm:prSet presAssocID="{99C40A6E-2F86-469A-9AA7-701AA90CEA23}" presName="comp1" presStyleCnt="0"/>
      <dgm:spPr/>
    </dgm:pt>
    <dgm:pt modelId="{56082C3C-DFCE-4788-B6D5-8F57853D9C71}" type="pres">
      <dgm:prSet presAssocID="{99C40A6E-2F86-469A-9AA7-701AA90CEA23}" presName="circle1" presStyleLbl="node1" presStyleIdx="0" presStyleCnt="3" custScaleX="171729"/>
      <dgm:spPr/>
      <dgm:t>
        <a:bodyPr/>
        <a:lstStyle/>
        <a:p>
          <a:endParaRPr lang="en-US"/>
        </a:p>
      </dgm:t>
    </dgm:pt>
    <dgm:pt modelId="{B5F8E701-FAF2-4B51-A7B9-401B81813091}" type="pres">
      <dgm:prSet presAssocID="{99C40A6E-2F86-469A-9AA7-701AA90CEA23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14EE9-1434-49CE-9EE0-861E5F675AAB}" type="pres">
      <dgm:prSet presAssocID="{99C40A6E-2F86-469A-9AA7-701AA90CEA23}" presName="comp2" presStyleCnt="0"/>
      <dgm:spPr/>
    </dgm:pt>
    <dgm:pt modelId="{D6D3AF55-7221-4FDB-8486-9C4A5F39278E}" type="pres">
      <dgm:prSet presAssocID="{99C40A6E-2F86-469A-9AA7-701AA90CEA23}" presName="circle2" presStyleLbl="node1" presStyleIdx="1" presStyleCnt="3" custScaleX="184076"/>
      <dgm:spPr/>
      <dgm:t>
        <a:bodyPr/>
        <a:lstStyle/>
        <a:p>
          <a:endParaRPr lang="en-US"/>
        </a:p>
      </dgm:t>
    </dgm:pt>
    <dgm:pt modelId="{74744CDC-26E1-4B35-AC19-991E423C8E75}" type="pres">
      <dgm:prSet presAssocID="{99C40A6E-2F86-469A-9AA7-701AA90CEA23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EA94AA-92CB-4DA9-9C34-DD8CD7D4A855}" type="pres">
      <dgm:prSet presAssocID="{99C40A6E-2F86-469A-9AA7-701AA90CEA23}" presName="comp3" presStyleCnt="0"/>
      <dgm:spPr/>
    </dgm:pt>
    <dgm:pt modelId="{C0145A03-A2CA-419F-BAB1-635B5FA9E899}" type="pres">
      <dgm:prSet presAssocID="{99C40A6E-2F86-469A-9AA7-701AA90CEA23}" presName="circle3" presStyleLbl="node1" presStyleIdx="2" presStyleCnt="3" custScaleX="208769"/>
      <dgm:spPr/>
      <dgm:t>
        <a:bodyPr/>
        <a:lstStyle/>
        <a:p>
          <a:endParaRPr lang="en-US"/>
        </a:p>
      </dgm:t>
    </dgm:pt>
    <dgm:pt modelId="{8F2030DD-97BA-4AD2-9937-7C8BD9F55DD8}" type="pres">
      <dgm:prSet presAssocID="{99C40A6E-2F86-469A-9AA7-701AA90CEA23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94E31E-53AA-4530-8F6A-57AB2C7C2864}" type="presOf" srcId="{8C2F3EF6-EEC7-41AF-B0E0-54D7B6691D41}" destId="{74744CDC-26E1-4B35-AC19-991E423C8E75}" srcOrd="1" destOrd="0" presId="urn:microsoft.com/office/officeart/2005/8/layout/venn2"/>
    <dgm:cxn modelId="{B5F6B645-5BD8-4AF4-BAB1-8D9BF3E7ED2E}" srcId="{99C40A6E-2F86-469A-9AA7-701AA90CEA23}" destId="{8593933A-76D3-4E44-AB64-E78B8502F3A3}" srcOrd="2" destOrd="0" parTransId="{4209CC4F-D1FC-4388-8E10-A8C27165C6C3}" sibTransId="{44432B8F-5B86-4245-A8FC-A0F996F0AC5E}"/>
    <dgm:cxn modelId="{DA6A368E-3A91-4A6E-9369-6A4819AE8719}" srcId="{99C40A6E-2F86-469A-9AA7-701AA90CEA23}" destId="{8C2F3EF6-EEC7-41AF-B0E0-54D7B6691D41}" srcOrd="1" destOrd="0" parTransId="{D58B5788-29F9-4BC6-A18F-BB8A885F4E52}" sibTransId="{ED27D5C8-578A-425A-89E8-E79E93F8A5CD}"/>
    <dgm:cxn modelId="{C5FA6873-28AA-443F-80D8-6320F709567B}" type="presOf" srcId="{5BE7BD48-207A-4676-892B-870CCBF7A79F}" destId="{B5F8E701-FAF2-4B51-A7B9-401B81813091}" srcOrd="1" destOrd="0" presId="urn:microsoft.com/office/officeart/2005/8/layout/venn2"/>
    <dgm:cxn modelId="{7A24B8C3-376C-468A-91C4-AFD4C8BE37AA}" type="presOf" srcId="{99C40A6E-2F86-469A-9AA7-701AA90CEA23}" destId="{C490BE8C-056D-48FD-AC63-50424804B86A}" srcOrd="0" destOrd="0" presId="urn:microsoft.com/office/officeart/2005/8/layout/venn2"/>
    <dgm:cxn modelId="{68F397CD-D8B4-45D9-8164-687684437F36}" type="presOf" srcId="{8C2F3EF6-EEC7-41AF-B0E0-54D7B6691D41}" destId="{D6D3AF55-7221-4FDB-8486-9C4A5F39278E}" srcOrd="0" destOrd="0" presId="urn:microsoft.com/office/officeart/2005/8/layout/venn2"/>
    <dgm:cxn modelId="{814DF089-094C-4348-858E-7416909E47C3}" type="presOf" srcId="{5BE7BD48-207A-4676-892B-870CCBF7A79F}" destId="{56082C3C-DFCE-4788-B6D5-8F57853D9C71}" srcOrd="0" destOrd="0" presId="urn:microsoft.com/office/officeart/2005/8/layout/venn2"/>
    <dgm:cxn modelId="{62046F6E-8076-45F8-A4E9-8F275EC00526}" srcId="{99C40A6E-2F86-469A-9AA7-701AA90CEA23}" destId="{5BE7BD48-207A-4676-892B-870CCBF7A79F}" srcOrd="0" destOrd="0" parTransId="{AA21CAAA-F265-45D1-8255-C6B3F3299777}" sibTransId="{DFDD519A-CF03-4C8B-B01B-F6FAD303C05F}"/>
    <dgm:cxn modelId="{00364722-318D-432A-9A44-82CF5A9C84EF}" type="presOf" srcId="{8593933A-76D3-4E44-AB64-E78B8502F3A3}" destId="{8F2030DD-97BA-4AD2-9937-7C8BD9F55DD8}" srcOrd="1" destOrd="0" presId="urn:microsoft.com/office/officeart/2005/8/layout/venn2"/>
    <dgm:cxn modelId="{7080DEC0-1B79-4215-8676-5AD28C201C2A}" type="presOf" srcId="{8593933A-76D3-4E44-AB64-E78B8502F3A3}" destId="{C0145A03-A2CA-419F-BAB1-635B5FA9E899}" srcOrd="0" destOrd="0" presId="urn:microsoft.com/office/officeart/2005/8/layout/venn2"/>
    <dgm:cxn modelId="{2C01F160-B7DA-4E60-AAA2-72FBE6213AAE}" type="presParOf" srcId="{C490BE8C-056D-48FD-AC63-50424804B86A}" destId="{7374355D-4F51-4047-84A5-E53B2192B00B}" srcOrd="0" destOrd="0" presId="urn:microsoft.com/office/officeart/2005/8/layout/venn2"/>
    <dgm:cxn modelId="{591565F3-34E8-47F3-81E4-6D98A98D3366}" type="presParOf" srcId="{7374355D-4F51-4047-84A5-E53B2192B00B}" destId="{56082C3C-DFCE-4788-B6D5-8F57853D9C71}" srcOrd="0" destOrd="0" presId="urn:microsoft.com/office/officeart/2005/8/layout/venn2"/>
    <dgm:cxn modelId="{2BFAB698-CD32-4958-A7BC-8C1416D652EB}" type="presParOf" srcId="{7374355D-4F51-4047-84A5-E53B2192B00B}" destId="{B5F8E701-FAF2-4B51-A7B9-401B81813091}" srcOrd="1" destOrd="0" presId="urn:microsoft.com/office/officeart/2005/8/layout/venn2"/>
    <dgm:cxn modelId="{7C494AEF-9F71-444A-AF35-5963751E61D7}" type="presParOf" srcId="{C490BE8C-056D-48FD-AC63-50424804B86A}" destId="{49014EE9-1434-49CE-9EE0-861E5F675AAB}" srcOrd="1" destOrd="0" presId="urn:microsoft.com/office/officeart/2005/8/layout/venn2"/>
    <dgm:cxn modelId="{73A1DAA7-1FEC-4457-ADC8-8CE67CC92B8E}" type="presParOf" srcId="{49014EE9-1434-49CE-9EE0-861E5F675AAB}" destId="{D6D3AF55-7221-4FDB-8486-9C4A5F39278E}" srcOrd="0" destOrd="0" presId="urn:microsoft.com/office/officeart/2005/8/layout/venn2"/>
    <dgm:cxn modelId="{720F07EF-9D29-49DB-BAAF-6FFD6AC66690}" type="presParOf" srcId="{49014EE9-1434-49CE-9EE0-861E5F675AAB}" destId="{74744CDC-26E1-4B35-AC19-991E423C8E75}" srcOrd="1" destOrd="0" presId="urn:microsoft.com/office/officeart/2005/8/layout/venn2"/>
    <dgm:cxn modelId="{C82CE1ED-4C49-47AF-AE44-25F8D4FB365B}" type="presParOf" srcId="{C490BE8C-056D-48FD-AC63-50424804B86A}" destId="{E9EA94AA-92CB-4DA9-9C34-DD8CD7D4A855}" srcOrd="2" destOrd="0" presId="urn:microsoft.com/office/officeart/2005/8/layout/venn2"/>
    <dgm:cxn modelId="{D3C0B1B4-FD2B-4E03-AA34-C2D2B91C487A}" type="presParOf" srcId="{E9EA94AA-92CB-4DA9-9C34-DD8CD7D4A855}" destId="{C0145A03-A2CA-419F-BAB1-635B5FA9E899}" srcOrd="0" destOrd="0" presId="urn:microsoft.com/office/officeart/2005/8/layout/venn2"/>
    <dgm:cxn modelId="{C7D42BCE-4898-4A13-8E67-CA91DA3BCA02}" type="presParOf" srcId="{E9EA94AA-92CB-4DA9-9C34-DD8CD7D4A855}" destId="{8F2030DD-97BA-4AD2-9937-7C8BD9F55DD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0A20D64-50FF-4395-9FE3-6A08A7DE3599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00B8-5F38-4E57-A54D-5FEA5A39AC01}">
      <dgm:prSet/>
      <dgm:spPr/>
      <dgm:t>
        <a:bodyPr/>
        <a:lstStyle/>
        <a:p>
          <a:r>
            <a:rPr lang="en-US" dirty="0" smtClean="0"/>
            <a:t>Introduction</a:t>
          </a:r>
        </a:p>
      </dgm:t>
    </dgm:pt>
    <dgm:pt modelId="{B3A8D6C9-10D5-4AFB-B152-E0045CD4507A}" type="parTrans" cxnId="{F8E0B0CB-3E9F-4530-BF2E-0E607DBA1D29}">
      <dgm:prSet/>
      <dgm:spPr/>
      <dgm:t>
        <a:bodyPr/>
        <a:lstStyle/>
        <a:p>
          <a:endParaRPr lang="en-US"/>
        </a:p>
      </dgm:t>
    </dgm:pt>
    <dgm:pt modelId="{2BAFC16F-90B8-48A5-A8C4-00D37882EEF8}" type="sibTrans" cxnId="{F8E0B0CB-3E9F-4530-BF2E-0E607DBA1D29}">
      <dgm:prSet/>
      <dgm:spPr/>
      <dgm:t>
        <a:bodyPr/>
        <a:lstStyle/>
        <a:p>
          <a:endParaRPr lang="en-US"/>
        </a:p>
      </dgm:t>
    </dgm:pt>
    <dgm:pt modelId="{60CFD2E7-0AF9-450C-909C-2544CD599AB9}">
      <dgm:prSet/>
      <dgm:spPr/>
      <dgm:t>
        <a:bodyPr/>
        <a:lstStyle/>
        <a:p>
          <a:r>
            <a:rPr lang="en-US" dirty="0" smtClean="0"/>
            <a:t>Background information</a:t>
          </a:r>
        </a:p>
      </dgm:t>
    </dgm:pt>
    <dgm:pt modelId="{8397EEBD-DFC9-47EC-9027-5D691D8F0997}" type="parTrans" cxnId="{33390BBD-AAB7-4175-ADE8-1717B0F2C149}">
      <dgm:prSet/>
      <dgm:spPr/>
      <dgm:t>
        <a:bodyPr/>
        <a:lstStyle/>
        <a:p>
          <a:endParaRPr lang="en-US"/>
        </a:p>
      </dgm:t>
    </dgm:pt>
    <dgm:pt modelId="{DEA3D796-C11C-4BC7-8BD7-C90FEF5D8219}" type="sibTrans" cxnId="{33390BBD-AAB7-4175-ADE8-1717B0F2C149}">
      <dgm:prSet/>
      <dgm:spPr/>
      <dgm:t>
        <a:bodyPr/>
        <a:lstStyle/>
        <a:p>
          <a:endParaRPr lang="en-US"/>
        </a:p>
      </dgm:t>
    </dgm:pt>
    <dgm:pt modelId="{D8166DDC-8097-4EF5-95AB-9D794F1457B2}">
      <dgm:prSet/>
      <dgm:spPr/>
      <dgm:t>
        <a:bodyPr/>
        <a:lstStyle/>
        <a:p>
          <a:r>
            <a:rPr lang="en-US" dirty="0" smtClean="0"/>
            <a:t>Physical Requirements</a:t>
          </a:r>
        </a:p>
      </dgm:t>
    </dgm:pt>
    <dgm:pt modelId="{E5BD6ED8-8B60-4453-ACF8-92F1DE1B9090}" type="parTrans" cxnId="{01DADB8A-FE22-4863-84E3-4935FB15E63E}">
      <dgm:prSet/>
      <dgm:spPr/>
      <dgm:t>
        <a:bodyPr/>
        <a:lstStyle/>
        <a:p>
          <a:endParaRPr lang="en-US"/>
        </a:p>
      </dgm:t>
    </dgm:pt>
    <dgm:pt modelId="{AF2C0687-E29E-4EC1-9975-EF766BF13A5D}" type="sibTrans" cxnId="{01DADB8A-FE22-4863-84E3-4935FB15E63E}">
      <dgm:prSet/>
      <dgm:spPr/>
      <dgm:t>
        <a:bodyPr/>
        <a:lstStyle/>
        <a:p>
          <a:endParaRPr lang="en-US"/>
        </a:p>
      </dgm:t>
    </dgm:pt>
    <dgm:pt modelId="{FC1EF1DC-C091-45A7-8111-92C1727D3437}">
      <dgm:prSet/>
      <dgm:spPr/>
      <dgm:t>
        <a:bodyPr/>
        <a:lstStyle/>
        <a:p>
          <a:r>
            <a:rPr lang="en-US" dirty="0" smtClean="0"/>
            <a:t>Frame, Load, Airflow, Heat Release</a:t>
          </a:r>
        </a:p>
      </dgm:t>
    </dgm:pt>
    <dgm:pt modelId="{A1892524-22C8-45A0-BCC6-B7980E82494E}" type="parTrans" cxnId="{939CC4D3-2937-4886-A8E3-A448E5F9C75D}">
      <dgm:prSet/>
      <dgm:spPr/>
      <dgm:t>
        <a:bodyPr/>
        <a:lstStyle/>
        <a:p>
          <a:endParaRPr lang="en-US"/>
        </a:p>
      </dgm:t>
    </dgm:pt>
    <dgm:pt modelId="{D06B8F9E-485B-4A36-A910-B69CACB4681E}" type="sibTrans" cxnId="{939CC4D3-2937-4886-A8E3-A448E5F9C75D}">
      <dgm:prSet/>
      <dgm:spPr/>
      <dgm:t>
        <a:bodyPr/>
        <a:lstStyle/>
        <a:p>
          <a:endParaRPr lang="en-US"/>
        </a:p>
      </dgm:t>
    </dgm:pt>
    <dgm:pt modelId="{93B190D2-CFF8-405E-9A75-04EEDCEE7E42}">
      <dgm:prSet/>
      <dgm:spPr/>
      <dgm:t>
        <a:bodyPr/>
        <a:lstStyle/>
        <a:p>
          <a:r>
            <a:rPr lang="en-US" dirty="0" smtClean="0"/>
            <a:t>Environmental Requirements</a:t>
          </a:r>
        </a:p>
      </dgm:t>
    </dgm:pt>
    <dgm:pt modelId="{7D14EE47-CFC7-4555-A9BF-799087D3D190}" type="parTrans" cxnId="{A1CD77F4-EF58-41D7-8F71-7505DC76D0A0}">
      <dgm:prSet/>
      <dgm:spPr/>
      <dgm:t>
        <a:bodyPr/>
        <a:lstStyle/>
        <a:p>
          <a:endParaRPr lang="en-US"/>
        </a:p>
      </dgm:t>
    </dgm:pt>
    <dgm:pt modelId="{71C75168-C236-487A-BA0B-64B7CDDBD98D}" type="sibTrans" cxnId="{A1CD77F4-EF58-41D7-8F71-7505DC76D0A0}">
      <dgm:prSet/>
      <dgm:spPr/>
      <dgm:t>
        <a:bodyPr/>
        <a:lstStyle/>
        <a:p>
          <a:endParaRPr lang="en-US"/>
        </a:p>
      </dgm:t>
    </dgm:pt>
    <dgm:pt modelId="{A9150789-C130-4B6F-87DC-E03F7FBE1805}">
      <dgm:prSet/>
      <dgm:spPr/>
      <dgm:t>
        <a:bodyPr/>
        <a:lstStyle/>
        <a:p>
          <a:r>
            <a:rPr lang="en-US" dirty="0" smtClean="0"/>
            <a:t>Transportation, Vibration, Shock, Contaminants, Safety</a:t>
          </a:r>
        </a:p>
      </dgm:t>
    </dgm:pt>
    <dgm:pt modelId="{2A82049E-300C-4DFF-ABFD-79E75409492B}" type="parTrans" cxnId="{614EFA31-17DC-4B1F-A0C5-63FB37F104CD}">
      <dgm:prSet/>
      <dgm:spPr/>
      <dgm:t>
        <a:bodyPr/>
        <a:lstStyle/>
        <a:p>
          <a:endParaRPr lang="en-US"/>
        </a:p>
      </dgm:t>
    </dgm:pt>
    <dgm:pt modelId="{4E2233AC-10D2-47C5-A299-2A1AA2B78CC7}" type="sibTrans" cxnId="{614EFA31-17DC-4B1F-A0C5-63FB37F104CD}">
      <dgm:prSet/>
      <dgm:spPr/>
      <dgm:t>
        <a:bodyPr/>
        <a:lstStyle/>
        <a:p>
          <a:endParaRPr lang="en-US"/>
        </a:p>
      </dgm:t>
    </dgm:pt>
    <dgm:pt modelId="{5DF67808-98EA-41E3-9D54-AB3B5DB23DFF}">
      <dgm:prSet/>
      <dgm:spPr/>
      <dgm:t>
        <a:bodyPr/>
        <a:lstStyle/>
        <a:p>
          <a:r>
            <a:rPr lang="en-US" dirty="0" smtClean="0"/>
            <a:t>Electrical Requirements</a:t>
          </a:r>
        </a:p>
      </dgm:t>
    </dgm:pt>
    <dgm:pt modelId="{935AFDA7-FF85-408F-A036-85F232F5CDE8}" type="parTrans" cxnId="{D79FC901-F28C-4D89-8BC4-A10D23E0C87D}">
      <dgm:prSet/>
      <dgm:spPr/>
      <dgm:t>
        <a:bodyPr/>
        <a:lstStyle/>
        <a:p>
          <a:endParaRPr lang="en-US"/>
        </a:p>
      </dgm:t>
    </dgm:pt>
    <dgm:pt modelId="{2464E971-38A0-4075-B155-B6700DA3B1D7}" type="sibTrans" cxnId="{D79FC901-F28C-4D89-8BC4-A10D23E0C87D}">
      <dgm:prSet/>
      <dgm:spPr/>
      <dgm:t>
        <a:bodyPr/>
        <a:lstStyle/>
        <a:p>
          <a:endParaRPr lang="en-US"/>
        </a:p>
      </dgm:t>
    </dgm:pt>
    <dgm:pt modelId="{F12C01A8-878C-48DA-839E-F7028F1E0646}">
      <dgm:prSet/>
      <dgm:spPr/>
      <dgm:t>
        <a:bodyPr/>
        <a:lstStyle/>
        <a:p>
          <a:r>
            <a:rPr lang="en-US" dirty="0" smtClean="0"/>
            <a:t>ESD, EMC, Grounding and Bonding</a:t>
          </a:r>
        </a:p>
      </dgm:t>
    </dgm:pt>
    <dgm:pt modelId="{2F295F7C-EA65-4DCF-B33F-4117998875DF}" type="parTrans" cxnId="{BF433288-727C-4AC2-B064-5DB2AE1360FD}">
      <dgm:prSet/>
      <dgm:spPr/>
      <dgm:t>
        <a:bodyPr/>
        <a:lstStyle/>
        <a:p>
          <a:endParaRPr lang="en-US"/>
        </a:p>
      </dgm:t>
    </dgm:pt>
    <dgm:pt modelId="{815535B5-596C-47C6-BBEB-BBA221F1795B}" type="sibTrans" cxnId="{BF433288-727C-4AC2-B064-5DB2AE1360FD}">
      <dgm:prSet/>
      <dgm:spPr/>
      <dgm:t>
        <a:bodyPr/>
        <a:lstStyle/>
        <a:p>
          <a:endParaRPr lang="en-US"/>
        </a:p>
      </dgm:t>
    </dgm:pt>
    <dgm:pt modelId="{83DCA508-182C-4065-AE41-5827F99A7338}">
      <dgm:prSet/>
      <dgm:spPr/>
      <dgm:t>
        <a:bodyPr/>
        <a:lstStyle/>
        <a:p>
          <a:r>
            <a:rPr lang="en-US" dirty="0" smtClean="0"/>
            <a:t>Sustainability Requirements</a:t>
          </a:r>
        </a:p>
      </dgm:t>
    </dgm:pt>
    <dgm:pt modelId="{B1530BC6-378C-4936-9580-DEB360C82245}" type="parTrans" cxnId="{2D8C147F-8AA4-4477-8F76-48164C3E3E3B}">
      <dgm:prSet/>
      <dgm:spPr/>
      <dgm:t>
        <a:bodyPr/>
        <a:lstStyle/>
        <a:p>
          <a:endParaRPr lang="en-US"/>
        </a:p>
      </dgm:t>
    </dgm:pt>
    <dgm:pt modelId="{9B6752EB-C9AD-48BB-ADAD-DAB3C1F3B11A}" type="sibTrans" cxnId="{2D8C147F-8AA4-4477-8F76-48164C3E3E3B}">
      <dgm:prSet/>
      <dgm:spPr/>
      <dgm:t>
        <a:bodyPr/>
        <a:lstStyle/>
        <a:p>
          <a:endParaRPr lang="en-US"/>
        </a:p>
      </dgm:t>
    </dgm:pt>
    <dgm:pt modelId="{26720CD7-CEA9-4D41-87DE-4262E644D9AB}">
      <dgm:prSet/>
      <dgm:spPr/>
      <dgm:t>
        <a:bodyPr/>
        <a:lstStyle/>
        <a:p>
          <a:r>
            <a:rPr lang="en-US" dirty="0" smtClean="0"/>
            <a:t>Energy Efficiency, Life Cycle </a:t>
          </a:r>
        </a:p>
      </dgm:t>
    </dgm:pt>
    <dgm:pt modelId="{F44B4C6A-BD87-4BBB-BDB2-1FF0181AC7EA}" type="parTrans" cxnId="{A9DF6D26-3C54-419C-A8BA-C0186EAF7608}">
      <dgm:prSet/>
      <dgm:spPr/>
      <dgm:t>
        <a:bodyPr/>
        <a:lstStyle/>
        <a:p>
          <a:endParaRPr lang="en-US"/>
        </a:p>
      </dgm:t>
    </dgm:pt>
    <dgm:pt modelId="{139E8D99-CADA-4786-BEAE-7CA3F7A74354}" type="sibTrans" cxnId="{A9DF6D26-3C54-419C-A8BA-C0186EAF7608}">
      <dgm:prSet/>
      <dgm:spPr/>
      <dgm:t>
        <a:bodyPr/>
        <a:lstStyle/>
        <a:p>
          <a:endParaRPr lang="en-US"/>
        </a:p>
      </dgm:t>
    </dgm:pt>
    <dgm:pt modelId="{CC419947-749D-4B35-8E62-78D9A3B1FFA9}">
      <dgm:prSet/>
      <dgm:spPr/>
      <dgm:t>
        <a:bodyPr/>
        <a:lstStyle/>
        <a:p>
          <a:r>
            <a:rPr lang="en-US" dirty="0" smtClean="0"/>
            <a:t>Quality Requirements</a:t>
          </a:r>
        </a:p>
      </dgm:t>
    </dgm:pt>
    <dgm:pt modelId="{B8F5071D-D62F-4C06-AA31-970E4BB52999}" type="parTrans" cxnId="{19F60C50-C132-448E-A18A-440B8AA8B264}">
      <dgm:prSet/>
      <dgm:spPr/>
      <dgm:t>
        <a:bodyPr/>
        <a:lstStyle/>
        <a:p>
          <a:endParaRPr lang="en-US"/>
        </a:p>
      </dgm:t>
    </dgm:pt>
    <dgm:pt modelId="{F3DE4AF1-E594-4595-AEAD-7E6CA5ACD8A2}" type="sibTrans" cxnId="{19F60C50-C132-448E-A18A-440B8AA8B264}">
      <dgm:prSet/>
      <dgm:spPr/>
      <dgm:t>
        <a:bodyPr/>
        <a:lstStyle/>
        <a:p>
          <a:endParaRPr lang="en-US"/>
        </a:p>
      </dgm:t>
    </dgm:pt>
    <dgm:pt modelId="{3F84484C-C43B-470A-A819-E2D47A872BD8}">
      <dgm:prSet/>
      <dgm:spPr/>
      <dgm:t>
        <a:bodyPr/>
        <a:lstStyle/>
        <a:p>
          <a:r>
            <a:rPr lang="en-US" dirty="0" smtClean="0"/>
            <a:t>Service Life Predictions, Reliability Expectations</a:t>
          </a:r>
        </a:p>
      </dgm:t>
    </dgm:pt>
    <dgm:pt modelId="{B1FE706B-F59D-4740-9C9E-2AC47BA841DB}" type="parTrans" cxnId="{692F0D0C-B6AF-4465-AB1F-2A322CB5264C}">
      <dgm:prSet/>
      <dgm:spPr/>
      <dgm:t>
        <a:bodyPr/>
        <a:lstStyle/>
        <a:p>
          <a:endParaRPr lang="en-US"/>
        </a:p>
      </dgm:t>
    </dgm:pt>
    <dgm:pt modelId="{D32BBD77-8C02-44B8-BBB6-E3ACCAAA01B7}" type="sibTrans" cxnId="{692F0D0C-B6AF-4465-AB1F-2A322CB5264C}">
      <dgm:prSet/>
      <dgm:spPr/>
      <dgm:t>
        <a:bodyPr/>
        <a:lstStyle/>
        <a:p>
          <a:endParaRPr lang="en-US"/>
        </a:p>
      </dgm:t>
    </dgm:pt>
    <dgm:pt modelId="{CF7C510E-0BD4-400F-B308-F1DE4F60E92C}" type="pres">
      <dgm:prSet presAssocID="{90A20D64-50FF-4395-9FE3-6A08A7DE35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15B674-2763-45F9-8178-BCFF4CF1EEC7}" type="pres">
      <dgm:prSet presAssocID="{0C8400B8-5F38-4E57-A54D-5FEA5A39AC01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9D9DB-16FD-481F-A7B7-6FC41563E1EB}" type="pres">
      <dgm:prSet presAssocID="{0C8400B8-5F38-4E57-A54D-5FEA5A39AC01}" presName="childTex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8A8EE-DC99-4C78-9FCF-09B996E92AFA}" type="pres">
      <dgm:prSet presAssocID="{D8166DDC-8097-4EF5-95AB-9D794F1457B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350286-76EB-429B-B610-01AE20636735}" type="pres">
      <dgm:prSet presAssocID="{D8166DDC-8097-4EF5-95AB-9D794F1457B2}" presName="childTex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C37E5-312C-4A3C-862F-634459417721}" type="pres">
      <dgm:prSet presAssocID="{93B190D2-CFF8-405E-9A75-04EEDCEE7E42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48063-5814-4CF5-AE2F-3D25C82BDA18}" type="pres">
      <dgm:prSet presAssocID="{93B190D2-CFF8-405E-9A75-04EEDCEE7E42}" presName="childText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B7E228-9349-4340-ABEC-7EE062CC1191}" type="pres">
      <dgm:prSet presAssocID="{5DF67808-98EA-41E3-9D54-AB3B5DB23DFF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01A159-1C87-4787-AFAF-ECBADBCF5454}" type="pres">
      <dgm:prSet presAssocID="{5DF67808-98EA-41E3-9D54-AB3B5DB23DFF}" presName="childTex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27F981-9F91-4420-B2AB-79151C5278C8}" type="pres">
      <dgm:prSet presAssocID="{83DCA508-182C-4065-AE41-5827F99A7338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BEC64B-A18B-4E52-BABE-55375B9F1772}" type="pres">
      <dgm:prSet presAssocID="{83DCA508-182C-4065-AE41-5827F99A7338}" presName="childTex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0C5AE-A9C5-462A-B759-A4150F7FE029}" type="pres">
      <dgm:prSet presAssocID="{CC419947-749D-4B35-8E62-78D9A3B1FFA9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11BEBD-34EC-4F24-A2A5-CE09B5D3D62C}" type="pres">
      <dgm:prSet presAssocID="{CC419947-749D-4B35-8E62-78D9A3B1FFA9}" presName="childTex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E0B0CB-3E9F-4530-BF2E-0E607DBA1D29}" srcId="{90A20D64-50FF-4395-9FE3-6A08A7DE3599}" destId="{0C8400B8-5F38-4E57-A54D-5FEA5A39AC01}" srcOrd="0" destOrd="0" parTransId="{B3A8D6C9-10D5-4AFB-B152-E0045CD4507A}" sibTransId="{2BAFC16F-90B8-48A5-A8C4-00D37882EEF8}"/>
    <dgm:cxn modelId="{2D8C147F-8AA4-4477-8F76-48164C3E3E3B}" srcId="{90A20D64-50FF-4395-9FE3-6A08A7DE3599}" destId="{83DCA508-182C-4065-AE41-5827F99A7338}" srcOrd="4" destOrd="0" parTransId="{B1530BC6-378C-4936-9580-DEB360C82245}" sibTransId="{9B6752EB-C9AD-48BB-ADAD-DAB3C1F3B11A}"/>
    <dgm:cxn modelId="{9BBBA2CC-69F5-4D02-B43C-5C08D716A781}" type="presOf" srcId="{26720CD7-CEA9-4D41-87DE-4262E644D9AB}" destId="{64BEC64B-A18B-4E52-BABE-55375B9F1772}" srcOrd="0" destOrd="0" presId="urn:microsoft.com/office/officeart/2005/8/layout/vList2"/>
    <dgm:cxn modelId="{692F0D0C-B6AF-4465-AB1F-2A322CB5264C}" srcId="{CC419947-749D-4B35-8E62-78D9A3B1FFA9}" destId="{3F84484C-C43B-470A-A819-E2D47A872BD8}" srcOrd="0" destOrd="0" parTransId="{B1FE706B-F59D-4740-9C9E-2AC47BA841DB}" sibTransId="{D32BBD77-8C02-44B8-BBB6-E3ACCAAA01B7}"/>
    <dgm:cxn modelId="{D2CF79C4-B181-457F-8E85-E0DA81E4448E}" type="presOf" srcId="{90A20D64-50FF-4395-9FE3-6A08A7DE3599}" destId="{CF7C510E-0BD4-400F-B308-F1DE4F60E92C}" srcOrd="0" destOrd="0" presId="urn:microsoft.com/office/officeart/2005/8/layout/vList2"/>
    <dgm:cxn modelId="{C7E37C93-608D-4151-B338-8144D81C1781}" type="presOf" srcId="{3F84484C-C43B-470A-A819-E2D47A872BD8}" destId="{8C11BEBD-34EC-4F24-A2A5-CE09B5D3D62C}" srcOrd="0" destOrd="0" presId="urn:microsoft.com/office/officeart/2005/8/layout/vList2"/>
    <dgm:cxn modelId="{2CFA5D69-CD15-431C-ABE3-8FFA5EFF497A}" type="presOf" srcId="{D8166DDC-8097-4EF5-95AB-9D794F1457B2}" destId="{2918A8EE-DC99-4C78-9FCF-09B996E92AFA}" srcOrd="0" destOrd="0" presId="urn:microsoft.com/office/officeart/2005/8/layout/vList2"/>
    <dgm:cxn modelId="{33390BBD-AAB7-4175-ADE8-1717B0F2C149}" srcId="{0C8400B8-5F38-4E57-A54D-5FEA5A39AC01}" destId="{60CFD2E7-0AF9-450C-909C-2544CD599AB9}" srcOrd="0" destOrd="0" parTransId="{8397EEBD-DFC9-47EC-9027-5D691D8F0997}" sibTransId="{DEA3D796-C11C-4BC7-8BD7-C90FEF5D8219}"/>
    <dgm:cxn modelId="{614EFA31-17DC-4B1F-A0C5-63FB37F104CD}" srcId="{93B190D2-CFF8-405E-9A75-04EEDCEE7E42}" destId="{A9150789-C130-4B6F-87DC-E03F7FBE1805}" srcOrd="0" destOrd="0" parTransId="{2A82049E-300C-4DFF-ABFD-79E75409492B}" sibTransId="{4E2233AC-10D2-47C5-A299-2A1AA2B78CC7}"/>
    <dgm:cxn modelId="{45846387-C106-456B-B38B-A0BCF3C1726F}" type="presOf" srcId="{83DCA508-182C-4065-AE41-5827F99A7338}" destId="{FF27F981-9F91-4420-B2AB-79151C5278C8}" srcOrd="0" destOrd="0" presId="urn:microsoft.com/office/officeart/2005/8/layout/vList2"/>
    <dgm:cxn modelId="{74666307-3DAB-438F-B479-F1A530C14EB9}" type="presOf" srcId="{60CFD2E7-0AF9-450C-909C-2544CD599AB9}" destId="{E739D9DB-16FD-481F-A7B7-6FC41563E1EB}" srcOrd="0" destOrd="0" presId="urn:microsoft.com/office/officeart/2005/8/layout/vList2"/>
    <dgm:cxn modelId="{A9DF6D26-3C54-419C-A8BA-C0186EAF7608}" srcId="{83DCA508-182C-4065-AE41-5827F99A7338}" destId="{26720CD7-CEA9-4D41-87DE-4262E644D9AB}" srcOrd="0" destOrd="0" parTransId="{F44B4C6A-BD87-4BBB-BDB2-1FF0181AC7EA}" sibTransId="{139E8D99-CADA-4786-BEAE-7CA3F7A74354}"/>
    <dgm:cxn modelId="{971C959C-4263-4BC2-B33B-53CA4737955C}" type="presOf" srcId="{0C8400B8-5F38-4E57-A54D-5FEA5A39AC01}" destId="{BB15B674-2763-45F9-8178-BCFF4CF1EEC7}" srcOrd="0" destOrd="0" presId="urn:microsoft.com/office/officeart/2005/8/layout/vList2"/>
    <dgm:cxn modelId="{70BA4014-1D20-4A83-98B8-1DC520A35630}" type="presOf" srcId="{93B190D2-CFF8-405E-9A75-04EEDCEE7E42}" destId="{9F9C37E5-312C-4A3C-862F-634459417721}" srcOrd="0" destOrd="0" presId="urn:microsoft.com/office/officeart/2005/8/layout/vList2"/>
    <dgm:cxn modelId="{BF433288-727C-4AC2-B064-5DB2AE1360FD}" srcId="{5DF67808-98EA-41E3-9D54-AB3B5DB23DFF}" destId="{F12C01A8-878C-48DA-839E-F7028F1E0646}" srcOrd="0" destOrd="0" parTransId="{2F295F7C-EA65-4DCF-B33F-4117998875DF}" sibTransId="{815535B5-596C-47C6-BBEB-BBA221F1795B}"/>
    <dgm:cxn modelId="{8E02613F-7BB1-44B8-8B16-64B2ECB9A033}" type="presOf" srcId="{FC1EF1DC-C091-45A7-8111-92C1727D3437}" destId="{08350286-76EB-429B-B610-01AE20636735}" srcOrd="0" destOrd="0" presId="urn:microsoft.com/office/officeart/2005/8/layout/vList2"/>
    <dgm:cxn modelId="{CC784DB6-972F-4E70-8F57-325C75D68975}" type="presOf" srcId="{A9150789-C130-4B6F-87DC-E03F7FBE1805}" destId="{37348063-5814-4CF5-AE2F-3D25C82BDA18}" srcOrd="0" destOrd="0" presId="urn:microsoft.com/office/officeart/2005/8/layout/vList2"/>
    <dgm:cxn modelId="{251089BF-33D9-4061-B814-1CB1DD3816B6}" type="presOf" srcId="{F12C01A8-878C-48DA-839E-F7028F1E0646}" destId="{A301A159-1C87-4787-AFAF-ECBADBCF5454}" srcOrd="0" destOrd="0" presId="urn:microsoft.com/office/officeart/2005/8/layout/vList2"/>
    <dgm:cxn modelId="{DA8629C1-BAFE-4729-BACD-D8AB978F84E7}" type="presOf" srcId="{5DF67808-98EA-41E3-9D54-AB3B5DB23DFF}" destId="{07B7E228-9349-4340-ABEC-7EE062CC1191}" srcOrd="0" destOrd="0" presId="urn:microsoft.com/office/officeart/2005/8/layout/vList2"/>
    <dgm:cxn modelId="{19F60C50-C132-448E-A18A-440B8AA8B264}" srcId="{90A20D64-50FF-4395-9FE3-6A08A7DE3599}" destId="{CC419947-749D-4B35-8E62-78D9A3B1FFA9}" srcOrd="5" destOrd="0" parTransId="{B8F5071D-D62F-4C06-AA31-970E4BB52999}" sibTransId="{F3DE4AF1-E594-4595-AEAD-7E6CA5ACD8A2}"/>
    <dgm:cxn modelId="{D79FC901-F28C-4D89-8BC4-A10D23E0C87D}" srcId="{90A20D64-50FF-4395-9FE3-6A08A7DE3599}" destId="{5DF67808-98EA-41E3-9D54-AB3B5DB23DFF}" srcOrd="3" destOrd="0" parTransId="{935AFDA7-FF85-408F-A036-85F232F5CDE8}" sibTransId="{2464E971-38A0-4075-B155-B6700DA3B1D7}"/>
    <dgm:cxn modelId="{A3D9BC7D-0BEB-45CB-BFAE-A71542F9C049}" type="presOf" srcId="{CC419947-749D-4B35-8E62-78D9A3B1FFA9}" destId="{EC80C5AE-A9C5-462A-B759-A4150F7FE029}" srcOrd="0" destOrd="0" presId="urn:microsoft.com/office/officeart/2005/8/layout/vList2"/>
    <dgm:cxn modelId="{939CC4D3-2937-4886-A8E3-A448E5F9C75D}" srcId="{D8166DDC-8097-4EF5-95AB-9D794F1457B2}" destId="{FC1EF1DC-C091-45A7-8111-92C1727D3437}" srcOrd="0" destOrd="0" parTransId="{A1892524-22C8-45A0-BCC6-B7980E82494E}" sibTransId="{D06B8F9E-485B-4A36-A910-B69CACB4681E}"/>
    <dgm:cxn modelId="{A1CD77F4-EF58-41D7-8F71-7505DC76D0A0}" srcId="{90A20D64-50FF-4395-9FE3-6A08A7DE3599}" destId="{93B190D2-CFF8-405E-9A75-04EEDCEE7E42}" srcOrd="2" destOrd="0" parTransId="{7D14EE47-CFC7-4555-A9BF-799087D3D190}" sibTransId="{71C75168-C236-487A-BA0B-64B7CDDBD98D}"/>
    <dgm:cxn modelId="{01DADB8A-FE22-4863-84E3-4935FB15E63E}" srcId="{90A20D64-50FF-4395-9FE3-6A08A7DE3599}" destId="{D8166DDC-8097-4EF5-95AB-9D794F1457B2}" srcOrd="1" destOrd="0" parTransId="{E5BD6ED8-8B60-4453-ACF8-92F1DE1B9090}" sibTransId="{AF2C0687-E29E-4EC1-9975-EF766BF13A5D}"/>
    <dgm:cxn modelId="{210EC7F5-9492-45B9-9126-3E7C4D661F0A}" type="presParOf" srcId="{CF7C510E-0BD4-400F-B308-F1DE4F60E92C}" destId="{BB15B674-2763-45F9-8178-BCFF4CF1EEC7}" srcOrd="0" destOrd="0" presId="urn:microsoft.com/office/officeart/2005/8/layout/vList2"/>
    <dgm:cxn modelId="{4F3DD469-BCDF-4BAD-AFD1-BD2D3F84C208}" type="presParOf" srcId="{CF7C510E-0BD4-400F-B308-F1DE4F60E92C}" destId="{E739D9DB-16FD-481F-A7B7-6FC41563E1EB}" srcOrd="1" destOrd="0" presId="urn:microsoft.com/office/officeart/2005/8/layout/vList2"/>
    <dgm:cxn modelId="{0052F7C6-720C-4E9B-8B09-107F507DCBCF}" type="presParOf" srcId="{CF7C510E-0BD4-400F-B308-F1DE4F60E92C}" destId="{2918A8EE-DC99-4C78-9FCF-09B996E92AFA}" srcOrd="2" destOrd="0" presId="urn:microsoft.com/office/officeart/2005/8/layout/vList2"/>
    <dgm:cxn modelId="{7204A861-AD1E-4B5A-889D-F244E163D8A7}" type="presParOf" srcId="{CF7C510E-0BD4-400F-B308-F1DE4F60E92C}" destId="{08350286-76EB-429B-B610-01AE20636735}" srcOrd="3" destOrd="0" presId="urn:microsoft.com/office/officeart/2005/8/layout/vList2"/>
    <dgm:cxn modelId="{39630E0B-24B2-41E4-9933-228A2059F1A6}" type="presParOf" srcId="{CF7C510E-0BD4-400F-B308-F1DE4F60E92C}" destId="{9F9C37E5-312C-4A3C-862F-634459417721}" srcOrd="4" destOrd="0" presId="urn:microsoft.com/office/officeart/2005/8/layout/vList2"/>
    <dgm:cxn modelId="{7EE2BE93-8AA6-4AD0-8168-00F527143C62}" type="presParOf" srcId="{CF7C510E-0BD4-400F-B308-F1DE4F60E92C}" destId="{37348063-5814-4CF5-AE2F-3D25C82BDA18}" srcOrd="5" destOrd="0" presId="urn:microsoft.com/office/officeart/2005/8/layout/vList2"/>
    <dgm:cxn modelId="{16EF5E2A-B6F6-4DAF-AEDC-CD8946FE874D}" type="presParOf" srcId="{CF7C510E-0BD4-400F-B308-F1DE4F60E92C}" destId="{07B7E228-9349-4340-ABEC-7EE062CC1191}" srcOrd="6" destOrd="0" presId="urn:microsoft.com/office/officeart/2005/8/layout/vList2"/>
    <dgm:cxn modelId="{9FEA1A13-F2BD-454B-804B-6E3D51A19CC5}" type="presParOf" srcId="{CF7C510E-0BD4-400F-B308-F1DE4F60E92C}" destId="{A301A159-1C87-4787-AFAF-ECBADBCF5454}" srcOrd="7" destOrd="0" presId="urn:microsoft.com/office/officeart/2005/8/layout/vList2"/>
    <dgm:cxn modelId="{5B532398-1944-4DA6-970B-7922A5469EE7}" type="presParOf" srcId="{CF7C510E-0BD4-400F-B308-F1DE4F60E92C}" destId="{FF27F981-9F91-4420-B2AB-79151C5278C8}" srcOrd="8" destOrd="0" presId="urn:microsoft.com/office/officeart/2005/8/layout/vList2"/>
    <dgm:cxn modelId="{560058F7-87E8-404F-AE54-74152FCAA129}" type="presParOf" srcId="{CF7C510E-0BD4-400F-B308-F1DE4F60E92C}" destId="{64BEC64B-A18B-4E52-BABE-55375B9F1772}" srcOrd="9" destOrd="0" presId="urn:microsoft.com/office/officeart/2005/8/layout/vList2"/>
    <dgm:cxn modelId="{CCFC31D1-8E16-44D4-A179-87D5829925A7}" type="presParOf" srcId="{CF7C510E-0BD4-400F-B308-F1DE4F60E92C}" destId="{EC80C5AE-A9C5-462A-B759-A4150F7FE029}" srcOrd="10" destOrd="0" presId="urn:microsoft.com/office/officeart/2005/8/layout/vList2"/>
    <dgm:cxn modelId="{37339935-38CF-45CC-BB8B-D0C48808E823}" type="presParOf" srcId="{CF7C510E-0BD4-400F-B308-F1DE4F60E92C}" destId="{8C11BEBD-34EC-4F24-A2A5-CE09B5D3D62C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AC10A2-7F0C-472B-8A93-2E61353DF4B3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DDE8A3-579C-499D-843D-6A8E61FFC02C}">
      <dgm:prSet/>
      <dgm:spPr/>
      <dgm:t>
        <a:bodyPr/>
        <a:lstStyle/>
        <a:p>
          <a:pPr rtl="0"/>
          <a:r>
            <a:rPr lang="en-US" dirty="0" smtClean="0"/>
            <a:t>Purpose</a:t>
          </a:r>
          <a:endParaRPr lang="en-US" dirty="0"/>
        </a:p>
      </dgm:t>
    </dgm:pt>
    <dgm:pt modelId="{9147C7D5-F4E7-49B3-B9A6-7AB4C1FB867B}" type="parTrans" cxnId="{82329105-B50D-4055-BAFA-7F8A068727C4}">
      <dgm:prSet/>
      <dgm:spPr/>
      <dgm:t>
        <a:bodyPr/>
        <a:lstStyle/>
        <a:p>
          <a:endParaRPr lang="en-US"/>
        </a:p>
      </dgm:t>
    </dgm:pt>
    <dgm:pt modelId="{43BB5572-76A3-47CB-86F9-4E055FE06738}" type="sibTrans" cxnId="{82329105-B50D-4055-BAFA-7F8A068727C4}">
      <dgm:prSet/>
      <dgm:spPr/>
      <dgm:t>
        <a:bodyPr/>
        <a:lstStyle/>
        <a:p>
          <a:endParaRPr lang="en-US"/>
        </a:p>
      </dgm:t>
    </dgm:pt>
    <dgm:pt modelId="{B513ECA4-7E18-41F5-A455-3C101194B7F4}">
      <dgm:prSet/>
      <dgm:spPr/>
      <dgm:t>
        <a:bodyPr/>
        <a:lstStyle/>
        <a:p>
          <a:pPr rtl="0"/>
          <a:r>
            <a:rPr lang="en-US" dirty="0" smtClean="0"/>
            <a:t> Publish best practices surrounding energy management in mission critical facilities (hubs and datacenters) resulting in increased operating efficiencies.</a:t>
          </a:r>
          <a:endParaRPr lang="en-US" dirty="0"/>
        </a:p>
      </dgm:t>
    </dgm:pt>
    <dgm:pt modelId="{0BCFC193-B496-46CD-A27B-1E6F184C6725}" type="parTrans" cxnId="{0FF26B5D-341A-499A-B925-84AD8B29B65D}">
      <dgm:prSet/>
      <dgm:spPr/>
      <dgm:t>
        <a:bodyPr/>
        <a:lstStyle/>
        <a:p>
          <a:endParaRPr lang="en-US"/>
        </a:p>
      </dgm:t>
    </dgm:pt>
    <dgm:pt modelId="{4E3F4591-27AF-4CF3-BAA7-511B4BB9F7A0}" type="sibTrans" cxnId="{0FF26B5D-341A-499A-B925-84AD8B29B65D}">
      <dgm:prSet/>
      <dgm:spPr/>
      <dgm:t>
        <a:bodyPr/>
        <a:lstStyle/>
        <a:p>
          <a:endParaRPr lang="en-US"/>
        </a:p>
      </dgm:t>
    </dgm:pt>
    <dgm:pt modelId="{B944AB73-7DE8-4EB0-9BCC-3587B30AD7A3}" type="pres">
      <dgm:prSet presAssocID="{27AC10A2-7F0C-472B-8A93-2E61353DF4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C49B6C-DBA8-4818-BD5B-34D4A517CB94}" type="pres">
      <dgm:prSet presAssocID="{B2DDE8A3-579C-499D-843D-6A8E61FFC0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7C68F3-80B4-4496-B914-24DFE0BCAC89}" type="pres">
      <dgm:prSet presAssocID="{B2DDE8A3-579C-499D-843D-6A8E61FFC02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B68C10-A329-4DDF-B2E9-776DFE5FDC44}" type="presOf" srcId="{B513ECA4-7E18-41F5-A455-3C101194B7F4}" destId="{D97C68F3-80B4-4496-B914-24DFE0BCAC89}" srcOrd="0" destOrd="0" presId="urn:microsoft.com/office/officeart/2005/8/layout/vList2"/>
    <dgm:cxn modelId="{82329105-B50D-4055-BAFA-7F8A068727C4}" srcId="{27AC10A2-7F0C-472B-8A93-2E61353DF4B3}" destId="{B2DDE8A3-579C-499D-843D-6A8E61FFC02C}" srcOrd="0" destOrd="0" parTransId="{9147C7D5-F4E7-49B3-B9A6-7AB4C1FB867B}" sibTransId="{43BB5572-76A3-47CB-86F9-4E055FE06738}"/>
    <dgm:cxn modelId="{66F68B80-8B8F-4519-99A1-5F2B8542EE07}" type="presOf" srcId="{27AC10A2-7F0C-472B-8A93-2E61353DF4B3}" destId="{B944AB73-7DE8-4EB0-9BCC-3587B30AD7A3}" srcOrd="0" destOrd="0" presId="urn:microsoft.com/office/officeart/2005/8/layout/vList2"/>
    <dgm:cxn modelId="{0FF26B5D-341A-499A-B925-84AD8B29B65D}" srcId="{B2DDE8A3-579C-499D-843D-6A8E61FFC02C}" destId="{B513ECA4-7E18-41F5-A455-3C101194B7F4}" srcOrd="0" destOrd="0" parTransId="{0BCFC193-B496-46CD-A27B-1E6F184C6725}" sibTransId="{4E3F4591-27AF-4CF3-BAA7-511B4BB9F7A0}"/>
    <dgm:cxn modelId="{A62A758D-ADC1-4821-8587-C4E6CFF807D1}" type="presOf" srcId="{B2DDE8A3-579C-499D-843D-6A8E61FFC02C}" destId="{80C49B6C-DBA8-4818-BD5B-34D4A517CB94}" srcOrd="0" destOrd="0" presId="urn:microsoft.com/office/officeart/2005/8/layout/vList2"/>
    <dgm:cxn modelId="{B16D22F8-553F-4D86-8D84-E0B14F332977}" type="presParOf" srcId="{B944AB73-7DE8-4EB0-9BCC-3587B30AD7A3}" destId="{80C49B6C-DBA8-4818-BD5B-34D4A517CB94}" srcOrd="0" destOrd="0" presId="urn:microsoft.com/office/officeart/2005/8/layout/vList2"/>
    <dgm:cxn modelId="{9824FE2B-C328-4201-9406-866BE0D30768}" type="presParOf" srcId="{B944AB73-7DE8-4EB0-9BCC-3587B30AD7A3}" destId="{D97C68F3-80B4-4496-B914-24DFE0BCAC8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AC10A2-7F0C-472B-8A93-2E61353DF4B3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DDE8A3-579C-499D-843D-6A8E61FFC02C}">
      <dgm:prSet/>
      <dgm:spPr/>
      <dgm:t>
        <a:bodyPr/>
        <a:lstStyle/>
        <a:p>
          <a:pPr rtl="0"/>
          <a:r>
            <a:rPr lang="en-US" dirty="0" smtClean="0"/>
            <a:t>Scope</a:t>
          </a:r>
          <a:endParaRPr lang="en-US" dirty="0"/>
        </a:p>
      </dgm:t>
    </dgm:pt>
    <dgm:pt modelId="{9147C7D5-F4E7-49B3-B9A6-7AB4C1FB867B}" type="parTrans" cxnId="{82329105-B50D-4055-BAFA-7F8A068727C4}">
      <dgm:prSet/>
      <dgm:spPr/>
      <dgm:t>
        <a:bodyPr/>
        <a:lstStyle/>
        <a:p>
          <a:endParaRPr lang="en-US"/>
        </a:p>
      </dgm:t>
    </dgm:pt>
    <dgm:pt modelId="{43BB5572-76A3-47CB-86F9-4E055FE06738}" type="sibTrans" cxnId="{82329105-B50D-4055-BAFA-7F8A068727C4}">
      <dgm:prSet/>
      <dgm:spPr/>
      <dgm:t>
        <a:bodyPr/>
        <a:lstStyle/>
        <a:p>
          <a:endParaRPr lang="en-US"/>
        </a:p>
      </dgm:t>
    </dgm:pt>
    <dgm:pt modelId="{B513ECA4-7E18-41F5-A455-3C101194B7F4}">
      <dgm:prSet/>
      <dgm:spPr/>
      <dgm:t>
        <a:bodyPr/>
        <a:lstStyle/>
        <a:p>
          <a:pPr rtl="0"/>
          <a:r>
            <a:rPr lang="en-US" dirty="0" smtClean="0"/>
            <a:t> Concentrate on 24x7 mission critical space considerations for driving down energy costs.</a:t>
          </a:r>
          <a:endParaRPr lang="en-US" dirty="0"/>
        </a:p>
      </dgm:t>
    </dgm:pt>
    <dgm:pt modelId="{0BCFC193-B496-46CD-A27B-1E6F184C6725}" type="parTrans" cxnId="{0FF26B5D-341A-499A-B925-84AD8B29B65D}">
      <dgm:prSet/>
      <dgm:spPr/>
      <dgm:t>
        <a:bodyPr/>
        <a:lstStyle/>
        <a:p>
          <a:endParaRPr lang="en-US"/>
        </a:p>
      </dgm:t>
    </dgm:pt>
    <dgm:pt modelId="{4E3F4591-27AF-4CF3-BAA7-511B4BB9F7A0}" type="sibTrans" cxnId="{0FF26B5D-341A-499A-B925-84AD8B29B65D}">
      <dgm:prSet/>
      <dgm:spPr/>
      <dgm:t>
        <a:bodyPr/>
        <a:lstStyle/>
        <a:p>
          <a:endParaRPr lang="en-US"/>
        </a:p>
      </dgm:t>
    </dgm:pt>
    <dgm:pt modelId="{3AF72B90-D3DC-4E23-80D1-1FE34B18523F}">
      <dgm:prSet/>
      <dgm:spPr/>
      <dgm:t>
        <a:bodyPr/>
        <a:lstStyle/>
        <a:p>
          <a:pPr rtl="0"/>
          <a:r>
            <a:rPr lang="en-US" b="1" dirty="0" smtClean="0"/>
            <a:t>Not</a:t>
          </a:r>
          <a:r>
            <a:rPr lang="en-US" dirty="0" smtClean="0"/>
            <a:t> included – outside plant, office space, warehouse space</a:t>
          </a:r>
          <a:endParaRPr lang="en-US" dirty="0"/>
        </a:p>
      </dgm:t>
    </dgm:pt>
    <dgm:pt modelId="{9CB6A94A-4712-412F-B7B0-C38A31997773}" type="parTrans" cxnId="{7BD7A903-58AB-4593-8434-86F4B2726B33}">
      <dgm:prSet/>
      <dgm:spPr/>
    </dgm:pt>
    <dgm:pt modelId="{34C90661-BCFE-4056-99F9-12BE891FA48B}" type="sibTrans" cxnId="{7BD7A903-58AB-4593-8434-86F4B2726B33}">
      <dgm:prSet/>
      <dgm:spPr/>
    </dgm:pt>
    <dgm:pt modelId="{B944AB73-7DE8-4EB0-9BCC-3587B30AD7A3}" type="pres">
      <dgm:prSet presAssocID="{27AC10A2-7F0C-472B-8A93-2E61353DF4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C49B6C-DBA8-4818-BD5B-34D4A517CB94}" type="pres">
      <dgm:prSet presAssocID="{B2DDE8A3-579C-499D-843D-6A8E61FFC02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7C68F3-80B4-4496-B914-24DFE0BCAC89}" type="pres">
      <dgm:prSet presAssocID="{B2DDE8A3-579C-499D-843D-6A8E61FFC02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BA3244-2F8C-4277-B1DA-BD0AAD1A3E8E}" type="presOf" srcId="{27AC10A2-7F0C-472B-8A93-2E61353DF4B3}" destId="{B944AB73-7DE8-4EB0-9BCC-3587B30AD7A3}" srcOrd="0" destOrd="0" presId="urn:microsoft.com/office/officeart/2005/8/layout/vList2"/>
    <dgm:cxn modelId="{17E8295C-A8F7-4C6A-9E3F-79824D2C6ABE}" type="presOf" srcId="{B513ECA4-7E18-41F5-A455-3C101194B7F4}" destId="{D97C68F3-80B4-4496-B914-24DFE0BCAC89}" srcOrd="0" destOrd="0" presId="urn:microsoft.com/office/officeart/2005/8/layout/vList2"/>
    <dgm:cxn modelId="{82329105-B50D-4055-BAFA-7F8A068727C4}" srcId="{27AC10A2-7F0C-472B-8A93-2E61353DF4B3}" destId="{B2DDE8A3-579C-499D-843D-6A8E61FFC02C}" srcOrd="0" destOrd="0" parTransId="{9147C7D5-F4E7-49B3-B9A6-7AB4C1FB867B}" sibTransId="{43BB5572-76A3-47CB-86F9-4E055FE06738}"/>
    <dgm:cxn modelId="{0FF26B5D-341A-499A-B925-84AD8B29B65D}" srcId="{B2DDE8A3-579C-499D-843D-6A8E61FFC02C}" destId="{B513ECA4-7E18-41F5-A455-3C101194B7F4}" srcOrd="0" destOrd="0" parTransId="{0BCFC193-B496-46CD-A27B-1E6F184C6725}" sibTransId="{4E3F4591-27AF-4CF3-BAA7-511B4BB9F7A0}"/>
    <dgm:cxn modelId="{5EBA0796-F67B-4E3F-9163-0DCC9B15C304}" type="presOf" srcId="{3AF72B90-D3DC-4E23-80D1-1FE34B18523F}" destId="{D97C68F3-80B4-4496-B914-24DFE0BCAC89}" srcOrd="0" destOrd="1" presId="urn:microsoft.com/office/officeart/2005/8/layout/vList2"/>
    <dgm:cxn modelId="{7BD7A903-58AB-4593-8434-86F4B2726B33}" srcId="{B2DDE8A3-579C-499D-843D-6A8E61FFC02C}" destId="{3AF72B90-D3DC-4E23-80D1-1FE34B18523F}" srcOrd="1" destOrd="0" parTransId="{9CB6A94A-4712-412F-B7B0-C38A31997773}" sibTransId="{34C90661-BCFE-4056-99F9-12BE891FA48B}"/>
    <dgm:cxn modelId="{E3CEE782-BC8B-40F1-A017-3287C06E3571}" type="presOf" srcId="{B2DDE8A3-579C-499D-843D-6A8E61FFC02C}" destId="{80C49B6C-DBA8-4818-BD5B-34D4A517CB94}" srcOrd="0" destOrd="0" presId="urn:microsoft.com/office/officeart/2005/8/layout/vList2"/>
    <dgm:cxn modelId="{2BE254C7-EDF6-48CC-BC21-BD06B48D5B06}" type="presParOf" srcId="{B944AB73-7DE8-4EB0-9BCC-3587B30AD7A3}" destId="{80C49B6C-DBA8-4818-BD5B-34D4A517CB94}" srcOrd="0" destOrd="0" presId="urn:microsoft.com/office/officeart/2005/8/layout/vList2"/>
    <dgm:cxn modelId="{3B8E6708-414F-479F-AA58-7A36FEC37844}" type="presParOf" srcId="{B944AB73-7DE8-4EB0-9BCC-3587B30AD7A3}" destId="{D97C68F3-80B4-4496-B914-24DFE0BCAC8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8A3AA9-3878-4E0C-828E-0D99C88EE726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26729F-445A-4F96-BE8E-8690C26727D0}">
      <dgm:prSet/>
      <dgm:spPr/>
      <dgm:t>
        <a:bodyPr/>
        <a:lstStyle/>
        <a:p>
          <a:pPr rtl="0"/>
          <a:r>
            <a:rPr lang="en-US" dirty="0" smtClean="0"/>
            <a:t>Energy Efficiency</a:t>
          </a:r>
          <a:endParaRPr lang="en-US" dirty="0"/>
        </a:p>
      </dgm:t>
    </dgm:pt>
    <dgm:pt modelId="{3369E7D4-E714-41E8-B3B1-5EC61500F61A}" type="parTrans" cxnId="{76D3045F-379B-41A3-9D40-4523963ADB99}">
      <dgm:prSet/>
      <dgm:spPr/>
      <dgm:t>
        <a:bodyPr/>
        <a:lstStyle/>
        <a:p>
          <a:endParaRPr lang="en-US"/>
        </a:p>
      </dgm:t>
    </dgm:pt>
    <dgm:pt modelId="{5F240CA6-D5E4-4BBE-853A-2B4AB22A2666}" type="sibTrans" cxnId="{76D3045F-379B-41A3-9D40-4523963ADB99}">
      <dgm:prSet/>
      <dgm:spPr/>
      <dgm:t>
        <a:bodyPr/>
        <a:lstStyle/>
        <a:p>
          <a:endParaRPr lang="en-US"/>
        </a:p>
      </dgm:t>
    </dgm:pt>
    <dgm:pt modelId="{626DF196-4057-4A00-9073-7A4E656AEC28}">
      <dgm:prSet/>
      <dgm:spPr/>
      <dgm:t>
        <a:bodyPr/>
        <a:lstStyle/>
        <a:p>
          <a:pPr rtl="0"/>
          <a:r>
            <a:rPr lang="en-US" dirty="0" smtClean="0"/>
            <a:t>Alternate Power, Energy Savings Design </a:t>
          </a:r>
          <a:endParaRPr lang="en-US" dirty="0"/>
        </a:p>
      </dgm:t>
    </dgm:pt>
    <dgm:pt modelId="{E5CCEC56-4E27-4B4C-8A44-918FA7C7F246}" type="parTrans" cxnId="{25B36F1A-B16E-401A-B0C6-EF044297E05F}">
      <dgm:prSet/>
      <dgm:spPr/>
      <dgm:t>
        <a:bodyPr/>
        <a:lstStyle/>
        <a:p>
          <a:endParaRPr lang="en-US"/>
        </a:p>
      </dgm:t>
    </dgm:pt>
    <dgm:pt modelId="{94DE2503-973F-443D-8E26-E6639D37C186}" type="sibTrans" cxnId="{25B36F1A-B16E-401A-B0C6-EF044297E05F}">
      <dgm:prSet/>
      <dgm:spPr/>
      <dgm:t>
        <a:bodyPr/>
        <a:lstStyle/>
        <a:p>
          <a:endParaRPr lang="en-US"/>
        </a:p>
      </dgm:t>
    </dgm:pt>
    <dgm:pt modelId="{41036D9F-1911-457F-8EEA-BA2D68A7A22A}">
      <dgm:prSet/>
      <dgm:spPr/>
      <dgm:t>
        <a:bodyPr/>
        <a:lstStyle/>
        <a:p>
          <a:pPr rtl="0"/>
          <a:r>
            <a:rPr lang="en-US" dirty="0" smtClean="0"/>
            <a:t>Contaminant Management</a:t>
          </a:r>
          <a:endParaRPr lang="en-US" dirty="0"/>
        </a:p>
      </dgm:t>
    </dgm:pt>
    <dgm:pt modelId="{AEADEDEF-82CF-478D-AA36-399976F1C144}" type="parTrans" cxnId="{53BD8385-F7C1-4F74-8EF9-375A1E4D0345}">
      <dgm:prSet/>
      <dgm:spPr/>
      <dgm:t>
        <a:bodyPr/>
        <a:lstStyle/>
        <a:p>
          <a:endParaRPr lang="en-US"/>
        </a:p>
      </dgm:t>
    </dgm:pt>
    <dgm:pt modelId="{36132C26-DE24-4795-9B8F-EBA033609117}" type="sibTrans" cxnId="{53BD8385-F7C1-4F74-8EF9-375A1E4D0345}">
      <dgm:prSet/>
      <dgm:spPr/>
      <dgm:t>
        <a:bodyPr/>
        <a:lstStyle/>
        <a:p>
          <a:endParaRPr lang="en-US"/>
        </a:p>
      </dgm:t>
    </dgm:pt>
    <dgm:pt modelId="{B2E516D2-6C8D-4F3E-B96A-7BE433F66108}">
      <dgm:prSet/>
      <dgm:spPr/>
      <dgm:t>
        <a:bodyPr/>
        <a:lstStyle/>
        <a:p>
          <a:pPr rtl="0"/>
          <a:r>
            <a:rPr lang="en-US" dirty="0" smtClean="0"/>
            <a:t>Air Quality </a:t>
          </a:r>
          <a:endParaRPr lang="en-US" dirty="0"/>
        </a:p>
      </dgm:t>
    </dgm:pt>
    <dgm:pt modelId="{11CD8348-D92A-47BC-8114-7219DA570645}" type="parTrans" cxnId="{A487F34B-FB4F-4562-87F9-0B85AE1F101E}">
      <dgm:prSet/>
      <dgm:spPr/>
      <dgm:t>
        <a:bodyPr/>
        <a:lstStyle/>
        <a:p>
          <a:endParaRPr lang="en-US"/>
        </a:p>
      </dgm:t>
    </dgm:pt>
    <dgm:pt modelId="{393F0C2C-9E12-4B42-9FC3-0634C6A74020}" type="sibTrans" cxnId="{A487F34B-FB4F-4562-87F9-0B85AE1F101E}">
      <dgm:prSet/>
      <dgm:spPr/>
      <dgm:t>
        <a:bodyPr/>
        <a:lstStyle/>
        <a:p>
          <a:endParaRPr lang="en-US"/>
        </a:p>
      </dgm:t>
    </dgm:pt>
    <dgm:pt modelId="{A9FA73B7-537B-4B5C-B6E6-806B3F91B3B6}">
      <dgm:prSet/>
      <dgm:spPr/>
      <dgm:t>
        <a:bodyPr/>
        <a:lstStyle/>
        <a:p>
          <a:pPr rtl="0"/>
          <a:r>
            <a:rPr lang="en-US" dirty="0" smtClean="0"/>
            <a:t>Fire, Safety &amp; Security</a:t>
          </a:r>
          <a:endParaRPr lang="en-US" dirty="0"/>
        </a:p>
      </dgm:t>
    </dgm:pt>
    <dgm:pt modelId="{84124EB6-25C4-419A-A2B9-198E5A30C7B3}" type="parTrans" cxnId="{49FA5D37-0E56-402A-9FD9-1B4E00F4302E}">
      <dgm:prSet/>
      <dgm:spPr/>
      <dgm:t>
        <a:bodyPr/>
        <a:lstStyle/>
        <a:p>
          <a:endParaRPr lang="en-US"/>
        </a:p>
      </dgm:t>
    </dgm:pt>
    <dgm:pt modelId="{F3509F01-7D34-47FF-9C70-0F953ADACD44}" type="sibTrans" cxnId="{49FA5D37-0E56-402A-9FD9-1B4E00F4302E}">
      <dgm:prSet/>
      <dgm:spPr/>
      <dgm:t>
        <a:bodyPr/>
        <a:lstStyle/>
        <a:p>
          <a:endParaRPr lang="en-US"/>
        </a:p>
      </dgm:t>
    </dgm:pt>
    <dgm:pt modelId="{197E91B1-945C-4569-A614-318DFA39352E}">
      <dgm:prSet/>
      <dgm:spPr/>
      <dgm:t>
        <a:bodyPr/>
        <a:lstStyle/>
        <a:p>
          <a:pPr rtl="0"/>
          <a:r>
            <a:rPr lang="en-US" dirty="0" smtClean="0"/>
            <a:t>Detection, Suppression and Personal Safety</a:t>
          </a:r>
          <a:endParaRPr lang="en-US" dirty="0"/>
        </a:p>
      </dgm:t>
    </dgm:pt>
    <dgm:pt modelId="{4AC127B5-9861-496D-A726-03A81A13FC3F}" type="parTrans" cxnId="{4D3F2A13-F6F1-49D4-8C30-C361BAFE92AD}">
      <dgm:prSet/>
      <dgm:spPr/>
      <dgm:t>
        <a:bodyPr/>
        <a:lstStyle/>
        <a:p>
          <a:endParaRPr lang="en-US"/>
        </a:p>
      </dgm:t>
    </dgm:pt>
    <dgm:pt modelId="{E59658CF-DC4A-410A-B0B0-F598274EAD71}" type="sibTrans" cxnId="{4D3F2A13-F6F1-49D4-8C30-C361BAFE92AD}">
      <dgm:prSet/>
      <dgm:spPr/>
      <dgm:t>
        <a:bodyPr/>
        <a:lstStyle/>
        <a:p>
          <a:endParaRPr lang="en-US"/>
        </a:p>
      </dgm:t>
    </dgm:pt>
    <dgm:pt modelId="{97DFBC8A-3B63-451F-856C-CDE3A8FABF8D}">
      <dgm:prSet/>
      <dgm:spPr/>
      <dgm:t>
        <a:bodyPr/>
        <a:lstStyle/>
        <a:p>
          <a:pPr rtl="0"/>
          <a:r>
            <a:rPr lang="en-US" dirty="0" smtClean="0"/>
            <a:t>Environmental Monitoring &amp; Building Management</a:t>
          </a:r>
          <a:endParaRPr lang="en-US" dirty="0"/>
        </a:p>
      </dgm:t>
    </dgm:pt>
    <dgm:pt modelId="{F8863D05-DF70-4285-92BD-1D4CC66F7394}" type="parTrans" cxnId="{ABABC315-DECD-40E6-B8E2-0AD6D7B5FDD8}">
      <dgm:prSet/>
      <dgm:spPr/>
      <dgm:t>
        <a:bodyPr/>
        <a:lstStyle/>
        <a:p>
          <a:endParaRPr lang="en-US"/>
        </a:p>
      </dgm:t>
    </dgm:pt>
    <dgm:pt modelId="{E9C5A62B-91ED-473F-ACEB-110286F01990}" type="sibTrans" cxnId="{ABABC315-DECD-40E6-B8E2-0AD6D7B5FDD8}">
      <dgm:prSet/>
      <dgm:spPr/>
      <dgm:t>
        <a:bodyPr/>
        <a:lstStyle/>
        <a:p>
          <a:endParaRPr lang="en-US"/>
        </a:p>
      </dgm:t>
    </dgm:pt>
    <dgm:pt modelId="{7500057C-D694-42C3-B9F5-2CA329B535CA}">
      <dgm:prSet/>
      <dgm:spPr/>
      <dgm:t>
        <a:bodyPr/>
        <a:lstStyle/>
        <a:p>
          <a:pPr rtl="0"/>
          <a:r>
            <a:rPr lang="en-US" dirty="0" smtClean="0"/>
            <a:t>Building Management Systems, Alarming, Monitoring, Reporting and Auditing</a:t>
          </a:r>
          <a:endParaRPr lang="en-US" dirty="0"/>
        </a:p>
      </dgm:t>
    </dgm:pt>
    <dgm:pt modelId="{2B59A061-7D13-4A3D-A083-86C4A70DB4A6}" type="parTrans" cxnId="{3AA17C03-B0E1-4F57-B8F8-2332839C316A}">
      <dgm:prSet/>
      <dgm:spPr/>
      <dgm:t>
        <a:bodyPr/>
        <a:lstStyle/>
        <a:p>
          <a:endParaRPr lang="en-US"/>
        </a:p>
      </dgm:t>
    </dgm:pt>
    <dgm:pt modelId="{8358B3E7-E64F-442A-99F6-9176E76CAA70}" type="sibTrans" cxnId="{3AA17C03-B0E1-4F57-B8F8-2332839C316A}">
      <dgm:prSet/>
      <dgm:spPr/>
      <dgm:t>
        <a:bodyPr/>
        <a:lstStyle/>
        <a:p>
          <a:endParaRPr lang="en-US"/>
        </a:p>
      </dgm:t>
    </dgm:pt>
    <dgm:pt modelId="{0E79027D-94B5-4821-89A3-5E8419D1408A}">
      <dgm:prSet/>
      <dgm:spPr/>
      <dgm:t>
        <a:bodyPr/>
        <a:lstStyle/>
        <a:p>
          <a:pPr rtl="0"/>
          <a:r>
            <a:rPr lang="en-US" dirty="0" smtClean="0"/>
            <a:t>IT Systems &amp; Data Communications </a:t>
          </a:r>
          <a:endParaRPr lang="en-US" dirty="0"/>
        </a:p>
      </dgm:t>
    </dgm:pt>
    <dgm:pt modelId="{97763385-AAA9-48E2-8499-BB0B12720385}" type="parTrans" cxnId="{CB31AAF4-7E4A-49E8-8913-2BA05BCE79E2}">
      <dgm:prSet/>
      <dgm:spPr/>
      <dgm:t>
        <a:bodyPr/>
        <a:lstStyle/>
        <a:p>
          <a:endParaRPr lang="en-US"/>
        </a:p>
      </dgm:t>
    </dgm:pt>
    <dgm:pt modelId="{B25101A4-8088-4E35-AB74-7D90B67412E9}" type="sibTrans" cxnId="{CB31AAF4-7E4A-49E8-8913-2BA05BCE79E2}">
      <dgm:prSet/>
      <dgm:spPr/>
      <dgm:t>
        <a:bodyPr/>
        <a:lstStyle/>
        <a:p>
          <a:endParaRPr lang="en-US"/>
        </a:p>
      </dgm:t>
    </dgm:pt>
    <dgm:pt modelId="{C3776582-AF1E-4B54-BB53-29E55845F11F}">
      <dgm:prSet/>
      <dgm:spPr/>
      <dgm:t>
        <a:bodyPr/>
        <a:lstStyle/>
        <a:p>
          <a:pPr rtl="0"/>
          <a:r>
            <a:rPr lang="en-US" dirty="0" smtClean="0"/>
            <a:t>Cabinet Placement, Cabling, IT Equipment </a:t>
          </a:r>
          <a:br>
            <a:rPr lang="en-US" dirty="0" smtClean="0"/>
          </a:br>
          <a:r>
            <a:rPr lang="en-US" dirty="0" smtClean="0"/>
            <a:t>Management</a:t>
          </a:r>
          <a:endParaRPr lang="en-US" dirty="0"/>
        </a:p>
      </dgm:t>
    </dgm:pt>
    <dgm:pt modelId="{824D4DD0-8465-4CA5-85E9-F577D1A795C6}" type="parTrans" cxnId="{1BD9955B-CDA5-43CA-88D7-6F9DBEA3BAA8}">
      <dgm:prSet/>
      <dgm:spPr/>
      <dgm:t>
        <a:bodyPr/>
        <a:lstStyle/>
        <a:p>
          <a:endParaRPr lang="en-US"/>
        </a:p>
      </dgm:t>
    </dgm:pt>
    <dgm:pt modelId="{E283E832-91FE-41E8-BFE6-732A5C002822}" type="sibTrans" cxnId="{1BD9955B-CDA5-43CA-88D7-6F9DBEA3BAA8}">
      <dgm:prSet/>
      <dgm:spPr/>
      <dgm:t>
        <a:bodyPr/>
        <a:lstStyle/>
        <a:p>
          <a:endParaRPr lang="en-US"/>
        </a:p>
      </dgm:t>
    </dgm:pt>
    <dgm:pt modelId="{A9A9446F-96CD-42DC-A9E5-94F3EF02D2D6}" type="pres">
      <dgm:prSet presAssocID="{1E8A3AA9-3878-4E0C-828E-0D99C88EE72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6041A2-64F2-43AF-B7B0-03957D5A8CCF}" type="pres">
      <dgm:prSet presAssocID="{6E26729F-445A-4F96-BE8E-8690C26727D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74BAB0-BA4C-4D0D-8715-14859D8D2957}" type="pres">
      <dgm:prSet presAssocID="{6E26729F-445A-4F96-BE8E-8690C26727D0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476392-95A3-4556-9D42-7D2FCF23488B}" type="pres">
      <dgm:prSet presAssocID="{41036D9F-1911-457F-8EEA-BA2D68A7A22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4741E-3BFB-41F6-A673-D559ECECF1EE}" type="pres">
      <dgm:prSet presAssocID="{41036D9F-1911-457F-8EEA-BA2D68A7A22A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DF128-8B88-4AB3-9B30-F7A35B69BBC5}" type="pres">
      <dgm:prSet presAssocID="{A9FA73B7-537B-4B5C-B6E6-806B3F91B3B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E72B3E-09CC-4D43-9906-CC630B737DAF}" type="pres">
      <dgm:prSet presAssocID="{A9FA73B7-537B-4B5C-B6E6-806B3F91B3B6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F720AC-EA34-4F4C-A038-F8E0031CF3E4}" type="pres">
      <dgm:prSet presAssocID="{97DFBC8A-3B63-451F-856C-CDE3A8FABF8D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AFA08E-B3B3-4FA0-874F-B92990AF061E}" type="pres">
      <dgm:prSet presAssocID="{97DFBC8A-3B63-451F-856C-CDE3A8FABF8D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996F8-79BE-44DF-8514-447269B6663F}" type="pres">
      <dgm:prSet presAssocID="{0E79027D-94B5-4821-89A3-5E8419D1408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781960-34BB-4E7D-A40A-3410A021C47F}" type="pres">
      <dgm:prSet presAssocID="{0E79027D-94B5-4821-89A3-5E8419D1408A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C5B6C5-0B6B-4512-83F6-50AC0723FCFB}" type="presOf" srcId="{41036D9F-1911-457F-8EEA-BA2D68A7A22A}" destId="{A3476392-95A3-4556-9D42-7D2FCF23488B}" srcOrd="0" destOrd="0" presId="urn:microsoft.com/office/officeart/2005/8/layout/vList2"/>
    <dgm:cxn modelId="{A0C264D2-4B05-4DD8-B8D7-22EF42D394A5}" type="presOf" srcId="{0E79027D-94B5-4821-89A3-5E8419D1408A}" destId="{BBA996F8-79BE-44DF-8514-447269B6663F}" srcOrd="0" destOrd="0" presId="urn:microsoft.com/office/officeart/2005/8/layout/vList2"/>
    <dgm:cxn modelId="{CB31AAF4-7E4A-49E8-8913-2BA05BCE79E2}" srcId="{1E8A3AA9-3878-4E0C-828E-0D99C88EE726}" destId="{0E79027D-94B5-4821-89A3-5E8419D1408A}" srcOrd="4" destOrd="0" parTransId="{97763385-AAA9-48E2-8499-BB0B12720385}" sibTransId="{B25101A4-8088-4E35-AB74-7D90B67412E9}"/>
    <dgm:cxn modelId="{49FA5D37-0E56-402A-9FD9-1B4E00F4302E}" srcId="{1E8A3AA9-3878-4E0C-828E-0D99C88EE726}" destId="{A9FA73B7-537B-4B5C-B6E6-806B3F91B3B6}" srcOrd="2" destOrd="0" parTransId="{84124EB6-25C4-419A-A2B9-198E5A30C7B3}" sibTransId="{F3509F01-7D34-47FF-9C70-0F953ADACD44}"/>
    <dgm:cxn modelId="{74C12867-745A-4DCD-9FEC-D4248A1C8268}" type="presOf" srcId="{C3776582-AF1E-4B54-BB53-29E55845F11F}" destId="{02781960-34BB-4E7D-A40A-3410A021C47F}" srcOrd="0" destOrd="0" presId="urn:microsoft.com/office/officeart/2005/8/layout/vList2"/>
    <dgm:cxn modelId="{1BD9955B-CDA5-43CA-88D7-6F9DBEA3BAA8}" srcId="{0E79027D-94B5-4821-89A3-5E8419D1408A}" destId="{C3776582-AF1E-4B54-BB53-29E55845F11F}" srcOrd="0" destOrd="0" parTransId="{824D4DD0-8465-4CA5-85E9-F577D1A795C6}" sibTransId="{E283E832-91FE-41E8-BFE6-732A5C002822}"/>
    <dgm:cxn modelId="{A487F34B-FB4F-4562-87F9-0B85AE1F101E}" srcId="{41036D9F-1911-457F-8EEA-BA2D68A7A22A}" destId="{B2E516D2-6C8D-4F3E-B96A-7BE433F66108}" srcOrd="0" destOrd="0" parTransId="{11CD8348-D92A-47BC-8114-7219DA570645}" sibTransId="{393F0C2C-9E12-4B42-9FC3-0634C6A74020}"/>
    <dgm:cxn modelId="{85C08A3F-1BE8-4E37-ACFE-96CC60568312}" type="presOf" srcId="{6E26729F-445A-4F96-BE8E-8690C26727D0}" destId="{C66041A2-64F2-43AF-B7B0-03957D5A8CCF}" srcOrd="0" destOrd="0" presId="urn:microsoft.com/office/officeart/2005/8/layout/vList2"/>
    <dgm:cxn modelId="{4D3F2A13-F6F1-49D4-8C30-C361BAFE92AD}" srcId="{A9FA73B7-537B-4B5C-B6E6-806B3F91B3B6}" destId="{197E91B1-945C-4569-A614-318DFA39352E}" srcOrd="0" destOrd="0" parTransId="{4AC127B5-9861-496D-A726-03A81A13FC3F}" sibTransId="{E59658CF-DC4A-410A-B0B0-F598274EAD71}"/>
    <dgm:cxn modelId="{D8254F19-5F5C-4CAF-8D6F-6A321458087F}" type="presOf" srcId="{A9FA73B7-537B-4B5C-B6E6-806B3F91B3B6}" destId="{62BDF128-8B88-4AB3-9B30-F7A35B69BBC5}" srcOrd="0" destOrd="0" presId="urn:microsoft.com/office/officeart/2005/8/layout/vList2"/>
    <dgm:cxn modelId="{53BD8385-F7C1-4F74-8EF9-375A1E4D0345}" srcId="{1E8A3AA9-3878-4E0C-828E-0D99C88EE726}" destId="{41036D9F-1911-457F-8EEA-BA2D68A7A22A}" srcOrd="1" destOrd="0" parTransId="{AEADEDEF-82CF-478D-AA36-399976F1C144}" sibTransId="{36132C26-DE24-4795-9B8F-EBA033609117}"/>
    <dgm:cxn modelId="{50B31383-3505-48D6-AEF7-F601E8543791}" type="presOf" srcId="{B2E516D2-6C8D-4F3E-B96A-7BE433F66108}" destId="{FE54741E-3BFB-41F6-A673-D559ECECF1EE}" srcOrd="0" destOrd="0" presId="urn:microsoft.com/office/officeart/2005/8/layout/vList2"/>
    <dgm:cxn modelId="{3AA17C03-B0E1-4F57-B8F8-2332839C316A}" srcId="{97DFBC8A-3B63-451F-856C-CDE3A8FABF8D}" destId="{7500057C-D694-42C3-B9F5-2CA329B535CA}" srcOrd="0" destOrd="0" parTransId="{2B59A061-7D13-4A3D-A083-86C4A70DB4A6}" sibTransId="{8358B3E7-E64F-442A-99F6-9176E76CAA70}"/>
    <dgm:cxn modelId="{25B36F1A-B16E-401A-B0C6-EF044297E05F}" srcId="{6E26729F-445A-4F96-BE8E-8690C26727D0}" destId="{626DF196-4057-4A00-9073-7A4E656AEC28}" srcOrd="0" destOrd="0" parTransId="{E5CCEC56-4E27-4B4C-8A44-918FA7C7F246}" sibTransId="{94DE2503-973F-443D-8E26-E6639D37C186}"/>
    <dgm:cxn modelId="{6F50FC22-5C24-47AD-B1FB-15A740081CAF}" type="presOf" srcId="{197E91B1-945C-4569-A614-318DFA39352E}" destId="{E0E72B3E-09CC-4D43-9906-CC630B737DAF}" srcOrd="0" destOrd="0" presId="urn:microsoft.com/office/officeart/2005/8/layout/vList2"/>
    <dgm:cxn modelId="{1C1BEDAD-BBF7-4EA5-8835-41AE2A5FF614}" type="presOf" srcId="{626DF196-4057-4A00-9073-7A4E656AEC28}" destId="{3E74BAB0-BA4C-4D0D-8715-14859D8D2957}" srcOrd="0" destOrd="0" presId="urn:microsoft.com/office/officeart/2005/8/layout/vList2"/>
    <dgm:cxn modelId="{ABABC315-DECD-40E6-B8E2-0AD6D7B5FDD8}" srcId="{1E8A3AA9-3878-4E0C-828E-0D99C88EE726}" destId="{97DFBC8A-3B63-451F-856C-CDE3A8FABF8D}" srcOrd="3" destOrd="0" parTransId="{F8863D05-DF70-4285-92BD-1D4CC66F7394}" sibTransId="{E9C5A62B-91ED-473F-ACEB-110286F01990}"/>
    <dgm:cxn modelId="{80FF2B8F-ED29-409F-AF26-3CB1EB66396B}" type="presOf" srcId="{97DFBC8A-3B63-451F-856C-CDE3A8FABF8D}" destId="{8BF720AC-EA34-4F4C-A038-F8E0031CF3E4}" srcOrd="0" destOrd="0" presId="urn:microsoft.com/office/officeart/2005/8/layout/vList2"/>
    <dgm:cxn modelId="{534B2420-44DF-4117-8AFA-927905B1580D}" type="presOf" srcId="{7500057C-D694-42C3-B9F5-2CA329B535CA}" destId="{27AFA08E-B3B3-4FA0-874F-B92990AF061E}" srcOrd="0" destOrd="0" presId="urn:microsoft.com/office/officeart/2005/8/layout/vList2"/>
    <dgm:cxn modelId="{350365DA-A172-4E30-A1AC-15122D11993F}" type="presOf" srcId="{1E8A3AA9-3878-4E0C-828E-0D99C88EE726}" destId="{A9A9446F-96CD-42DC-A9E5-94F3EF02D2D6}" srcOrd="0" destOrd="0" presId="urn:microsoft.com/office/officeart/2005/8/layout/vList2"/>
    <dgm:cxn modelId="{76D3045F-379B-41A3-9D40-4523963ADB99}" srcId="{1E8A3AA9-3878-4E0C-828E-0D99C88EE726}" destId="{6E26729F-445A-4F96-BE8E-8690C26727D0}" srcOrd="0" destOrd="0" parTransId="{3369E7D4-E714-41E8-B3B1-5EC61500F61A}" sibTransId="{5F240CA6-D5E4-4BBE-853A-2B4AB22A2666}"/>
    <dgm:cxn modelId="{53D9A572-D6E1-449F-AEDB-0E528112E7E9}" type="presParOf" srcId="{A9A9446F-96CD-42DC-A9E5-94F3EF02D2D6}" destId="{C66041A2-64F2-43AF-B7B0-03957D5A8CCF}" srcOrd="0" destOrd="0" presId="urn:microsoft.com/office/officeart/2005/8/layout/vList2"/>
    <dgm:cxn modelId="{3AA9A12E-7D3C-4F62-B1BC-9227697EC2F6}" type="presParOf" srcId="{A9A9446F-96CD-42DC-A9E5-94F3EF02D2D6}" destId="{3E74BAB0-BA4C-4D0D-8715-14859D8D2957}" srcOrd="1" destOrd="0" presId="urn:microsoft.com/office/officeart/2005/8/layout/vList2"/>
    <dgm:cxn modelId="{57D88C9D-27F8-42D8-AB0A-B9B1B9BB820D}" type="presParOf" srcId="{A9A9446F-96CD-42DC-A9E5-94F3EF02D2D6}" destId="{A3476392-95A3-4556-9D42-7D2FCF23488B}" srcOrd="2" destOrd="0" presId="urn:microsoft.com/office/officeart/2005/8/layout/vList2"/>
    <dgm:cxn modelId="{839CFB4B-3F6E-45DA-A994-4A04D2904E70}" type="presParOf" srcId="{A9A9446F-96CD-42DC-A9E5-94F3EF02D2D6}" destId="{FE54741E-3BFB-41F6-A673-D559ECECF1EE}" srcOrd="3" destOrd="0" presId="urn:microsoft.com/office/officeart/2005/8/layout/vList2"/>
    <dgm:cxn modelId="{AB51032E-62EF-45DA-8C14-898684AA5D75}" type="presParOf" srcId="{A9A9446F-96CD-42DC-A9E5-94F3EF02D2D6}" destId="{62BDF128-8B88-4AB3-9B30-F7A35B69BBC5}" srcOrd="4" destOrd="0" presId="urn:microsoft.com/office/officeart/2005/8/layout/vList2"/>
    <dgm:cxn modelId="{D9F4E46C-C34B-40B6-9826-A2321F0A73D0}" type="presParOf" srcId="{A9A9446F-96CD-42DC-A9E5-94F3EF02D2D6}" destId="{E0E72B3E-09CC-4D43-9906-CC630B737DAF}" srcOrd="5" destOrd="0" presId="urn:microsoft.com/office/officeart/2005/8/layout/vList2"/>
    <dgm:cxn modelId="{91CA9937-6EBC-43BD-8075-5A1DE0D4615F}" type="presParOf" srcId="{A9A9446F-96CD-42DC-A9E5-94F3EF02D2D6}" destId="{8BF720AC-EA34-4F4C-A038-F8E0031CF3E4}" srcOrd="6" destOrd="0" presId="urn:microsoft.com/office/officeart/2005/8/layout/vList2"/>
    <dgm:cxn modelId="{485918CC-213A-469B-841A-F2A6491A5303}" type="presParOf" srcId="{A9A9446F-96CD-42DC-A9E5-94F3EF02D2D6}" destId="{27AFA08E-B3B3-4FA0-874F-B92990AF061E}" srcOrd="7" destOrd="0" presId="urn:microsoft.com/office/officeart/2005/8/layout/vList2"/>
    <dgm:cxn modelId="{F88566CD-9347-4292-9469-44CA387920A1}" type="presParOf" srcId="{A9A9446F-96CD-42DC-A9E5-94F3EF02D2D6}" destId="{BBA996F8-79BE-44DF-8514-447269B6663F}" srcOrd="8" destOrd="0" presId="urn:microsoft.com/office/officeart/2005/8/layout/vList2"/>
    <dgm:cxn modelId="{5D611CA9-C02B-454A-8ECC-EA7AFEA72945}" type="presParOf" srcId="{A9A9446F-96CD-42DC-A9E5-94F3EF02D2D6}" destId="{02781960-34BB-4E7D-A40A-3410A021C47F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D40EF6-16B2-4544-9E99-05ACB51385E0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70A3990-6647-40AB-8BA1-28D266614409}">
      <dgm:prSet/>
      <dgm:spPr/>
      <dgm:t>
        <a:bodyPr/>
        <a:lstStyle/>
        <a:p>
          <a:pPr rtl="0"/>
          <a:r>
            <a:rPr lang="en-US" dirty="0" smtClean="0"/>
            <a:t>General Design Considerations</a:t>
          </a:r>
          <a:endParaRPr lang="en-US" dirty="0"/>
        </a:p>
      </dgm:t>
    </dgm:pt>
    <dgm:pt modelId="{81AF4500-91BF-4323-9758-B03E3119FFDD}" type="parTrans" cxnId="{09342B7C-5F5B-42E6-AE0A-01AD794700A6}">
      <dgm:prSet/>
      <dgm:spPr/>
      <dgm:t>
        <a:bodyPr/>
        <a:lstStyle/>
        <a:p>
          <a:endParaRPr lang="en-US"/>
        </a:p>
      </dgm:t>
    </dgm:pt>
    <dgm:pt modelId="{FB7BE4AA-BE80-447E-9E04-4BB1022F1DAF}" type="sibTrans" cxnId="{09342B7C-5F5B-42E6-AE0A-01AD794700A6}">
      <dgm:prSet/>
      <dgm:spPr/>
      <dgm:t>
        <a:bodyPr/>
        <a:lstStyle/>
        <a:p>
          <a:endParaRPr lang="en-US"/>
        </a:p>
      </dgm:t>
    </dgm:pt>
    <dgm:pt modelId="{C3C037AB-3E2C-4C8A-AA3D-8F29DE9C91D2}">
      <dgm:prSet/>
      <dgm:spPr/>
      <dgm:t>
        <a:bodyPr/>
        <a:lstStyle/>
        <a:p>
          <a:pPr rtl="0"/>
          <a:r>
            <a:rPr lang="en-US" dirty="0" smtClean="0"/>
            <a:t>Flexibility, Growth &amp; Scalability and Availability &amp; Efficiency</a:t>
          </a:r>
          <a:endParaRPr lang="en-US" dirty="0"/>
        </a:p>
      </dgm:t>
    </dgm:pt>
    <dgm:pt modelId="{1BCCE247-9AF0-4D87-BB0F-741E82A06DB1}" type="parTrans" cxnId="{979C6238-9523-416A-8A08-34BE8655C3FA}">
      <dgm:prSet/>
      <dgm:spPr/>
      <dgm:t>
        <a:bodyPr/>
        <a:lstStyle/>
        <a:p>
          <a:endParaRPr lang="en-US"/>
        </a:p>
      </dgm:t>
    </dgm:pt>
    <dgm:pt modelId="{6E646F5C-5074-4836-A269-FBB9A635B743}" type="sibTrans" cxnId="{979C6238-9523-416A-8A08-34BE8655C3FA}">
      <dgm:prSet/>
      <dgm:spPr/>
      <dgm:t>
        <a:bodyPr/>
        <a:lstStyle/>
        <a:p>
          <a:endParaRPr lang="en-US"/>
        </a:p>
      </dgm:t>
    </dgm:pt>
    <dgm:pt modelId="{162DF99D-027E-4317-842B-FBF2605CA5C3}">
      <dgm:prSet/>
      <dgm:spPr/>
      <dgm:t>
        <a:bodyPr/>
        <a:lstStyle/>
        <a:p>
          <a:pPr rtl="0"/>
          <a:r>
            <a:rPr lang="en-US" dirty="0" smtClean="0"/>
            <a:t>Site Location</a:t>
          </a:r>
          <a:endParaRPr lang="en-US" dirty="0"/>
        </a:p>
      </dgm:t>
    </dgm:pt>
    <dgm:pt modelId="{59246D10-13CD-4F0B-ACF7-55C874AE38D4}" type="parTrans" cxnId="{2F430F4A-EDFF-4C57-BDCF-1D021DD7F54B}">
      <dgm:prSet/>
      <dgm:spPr/>
      <dgm:t>
        <a:bodyPr/>
        <a:lstStyle/>
        <a:p>
          <a:endParaRPr lang="en-US"/>
        </a:p>
      </dgm:t>
    </dgm:pt>
    <dgm:pt modelId="{49CB7759-E891-4C22-AA5D-5CA659D5AF2C}" type="sibTrans" cxnId="{2F430F4A-EDFF-4C57-BDCF-1D021DD7F54B}">
      <dgm:prSet/>
      <dgm:spPr/>
      <dgm:t>
        <a:bodyPr/>
        <a:lstStyle/>
        <a:p>
          <a:endParaRPr lang="en-US"/>
        </a:p>
      </dgm:t>
    </dgm:pt>
    <dgm:pt modelId="{AF6483F4-56B0-4068-B1EF-F1F001ABAD2A}">
      <dgm:prSet/>
      <dgm:spPr/>
      <dgm:t>
        <a:bodyPr/>
        <a:lstStyle/>
        <a:p>
          <a:pPr rtl="0"/>
          <a:r>
            <a:rPr lang="en-US" dirty="0" smtClean="0"/>
            <a:t>Security, Accessibility, Metrics and Benchmarking</a:t>
          </a:r>
          <a:endParaRPr lang="en-US" dirty="0"/>
        </a:p>
      </dgm:t>
    </dgm:pt>
    <dgm:pt modelId="{54B09508-ED12-4D2B-9CFF-D48384676973}" type="parTrans" cxnId="{F123E320-F467-4A87-AF20-6387D6324088}">
      <dgm:prSet/>
      <dgm:spPr/>
      <dgm:t>
        <a:bodyPr/>
        <a:lstStyle/>
        <a:p>
          <a:endParaRPr lang="en-US"/>
        </a:p>
      </dgm:t>
    </dgm:pt>
    <dgm:pt modelId="{08CBF925-AA15-4C1D-9453-517C8FFB37F5}" type="sibTrans" cxnId="{F123E320-F467-4A87-AF20-6387D6324088}">
      <dgm:prSet/>
      <dgm:spPr/>
      <dgm:t>
        <a:bodyPr/>
        <a:lstStyle/>
        <a:p>
          <a:endParaRPr lang="en-US"/>
        </a:p>
      </dgm:t>
    </dgm:pt>
    <dgm:pt modelId="{98EEDACD-CD80-4ECB-B1F0-34D883CD20B4}">
      <dgm:prSet/>
      <dgm:spPr/>
      <dgm:t>
        <a:bodyPr/>
        <a:lstStyle/>
        <a:p>
          <a:pPr rtl="0"/>
          <a:r>
            <a:rPr lang="en-US" dirty="0" smtClean="0"/>
            <a:t>Building &amp; Room Construction </a:t>
          </a:r>
          <a:endParaRPr lang="en-US" dirty="0"/>
        </a:p>
      </dgm:t>
    </dgm:pt>
    <dgm:pt modelId="{B995F0FD-B6A4-49B6-9F4C-4A840734FACA}" type="parTrans" cxnId="{F6B1AF46-4034-4282-801A-3F618163386E}">
      <dgm:prSet/>
      <dgm:spPr/>
      <dgm:t>
        <a:bodyPr/>
        <a:lstStyle/>
        <a:p>
          <a:endParaRPr lang="en-US"/>
        </a:p>
      </dgm:t>
    </dgm:pt>
    <dgm:pt modelId="{231E6468-D911-4EEB-8E3E-71870CB5C35E}" type="sibTrans" cxnId="{F6B1AF46-4034-4282-801A-3F618163386E}">
      <dgm:prSet/>
      <dgm:spPr/>
      <dgm:t>
        <a:bodyPr/>
        <a:lstStyle/>
        <a:p>
          <a:endParaRPr lang="en-US"/>
        </a:p>
      </dgm:t>
    </dgm:pt>
    <dgm:pt modelId="{BD4A7A4D-CCD1-470D-A7E2-6445E655DA29}">
      <dgm:prSet/>
      <dgm:spPr/>
      <dgm:t>
        <a:bodyPr/>
        <a:lstStyle/>
        <a:p>
          <a:pPr rtl="0"/>
          <a:r>
            <a:rPr lang="en-US" dirty="0" smtClean="0"/>
            <a:t>Exterior Building Construction, Equipment Room Construction, Receiving, Staging and Storage</a:t>
          </a:r>
          <a:endParaRPr lang="en-US" dirty="0"/>
        </a:p>
      </dgm:t>
    </dgm:pt>
    <dgm:pt modelId="{FD96B42D-EB1D-4049-8E15-4F63190AD51B}" type="parTrans" cxnId="{050B9C51-A8E9-43DE-96D3-5F737C6276DA}">
      <dgm:prSet/>
      <dgm:spPr/>
      <dgm:t>
        <a:bodyPr/>
        <a:lstStyle/>
        <a:p>
          <a:endParaRPr lang="en-US"/>
        </a:p>
      </dgm:t>
    </dgm:pt>
    <dgm:pt modelId="{49EF66E7-84C5-4D1B-BF34-898C7D3E54CD}" type="sibTrans" cxnId="{050B9C51-A8E9-43DE-96D3-5F737C6276DA}">
      <dgm:prSet/>
      <dgm:spPr/>
      <dgm:t>
        <a:bodyPr/>
        <a:lstStyle/>
        <a:p>
          <a:endParaRPr lang="en-US"/>
        </a:p>
      </dgm:t>
    </dgm:pt>
    <dgm:pt modelId="{2E47CE37-51CD-44CE-9ACD-994675D14BC5}">
      <dgm:prSet/>
      <dgm:spPr/>
      <dgm:t>
        <a:bodyPr/>
        <a:lstStyle/>
        <a:p>
          <a:pPr rtl="0"/>
          <a:r>
            <a:rPr lang="en-US" dirty="0" smtClean="0"/>
            <a:t>Electrical Systems</a:t>
          </a:r>
          <a:endParaRPr lang="en-US" dirty="0"/>
        </a:p>
      </dgm:t>
    </dgm:pt>
    <dgm:pt modelId="{4E5D625F-CBE2-4768-9FC0-24BC8802CFE8}" type="parTrans" cxnId="{95ECB22D-3114-437F-A48A-58BD9CD46BEC}">
      <dgm:prSet/>
      <dgm:spPr/>
      <dgm:t>
        <a:bodyPr/>
        <a:lstStyle/>
        <a:p>
          <a:endParaRPr lang="en-US"/>
        </a:p>
      </dgm:t>
    </dgm:pt>
    <dgm:pt modelId="{007C7FE7-6914-44D7-B010-8A44C5584D24}" type="sibTrans" cxnId="{95ECB22D-3114-437F-A48A-58BD9CD46BEC}">
      <dgm:prSet/>
      <dgm:spPr/>
      <dgm:t>
        <a:bodyPr/>
        <a:lstStyle/>
        <a:p>
          <a:endParaRPr lang="en-US"/>
        </a:p>
      </dgm:t>
    </dgm:pt>
    <dgm:pt modelId="{2D76B850-98D2-4059-91F1-ED5C756ED3D3}">
      <dgm:prSet/>
      <dgm:spPr/>
      <dgm:t>
        <a:bodyPr/>
        <a:lstStyle/>
        <a:p>
          <a:pPr rtl="0"/>
          <a:r>
            <a:rPr lang="en-US" dirty="0" smtClean="0"/>
            <a:t>Utility Power, Generators, UPS, Redundancy Considerations</a:t>
          </a:r>
          <a:endParaRPr lang="en-US" dirty="0"/>
        </a:p>
      </dgm:t>
    </dgm:pt>
    <dgm:pt modelId="{F6BAB4DE-5EDB-4321-982C-1B870206FDFF}" type="parTrans" cxnId="{62702FEB-9D96-46B2-B8B1-3E2CBA7BA52D}">
      <dgm:prSet/>
      <dgm:spPr/>
      <dgm:t>
        <a:bodyPr/>
        <a:lstStyle/>
        <a:p>
          <a:endParaRPr lang="en-US"/>
        </a:p>
      </dgm:t>
    </dgm:pt>
    <dgm:pt modelId="{0E2E1B8A-1760-4EA3-B3CB-CF63172CDF0D}" type="sibTrans" cxnId="{62702FEB-9D96-46B2-B8B1-3E2CBA7BA52D}">
      <dgm:prSet/>
      <dgm:spPr/>
      <dgm:t>
        <a:bodyPr/>
        <a:lstStyle/>
        <a:p>
          <a:endParaRPr lang="en-US"/>
        </a:p>
      </dgm:t>
    </dgm:pt>
    <dgm:pt modelId="{2BEABF58-E8CE-4220-9763-99516C89CC6B}">
      <dgm:prSet/>
      <dgm:spPr/>
      <dgm:t>
        <a:bodyPr/>
        <a:lstStyle/>
        <a:p>
          <a:pPr rtl="0"/>
          <a:r>
            <a:rPr lang="en-US" dirty="0" smtClean="0"/>
            <a:t>Cooling Systems</a:t>
          </a:r>
          <a:endParaRPr lang="en-US" dirty="0"/>
        </a:p>
      </dgm:t>
    </dgm:pt>
    <dgm:pt modelId="{6DC2D62F-2992-4F59-936B-E807E9297121}" type="parTrans" cxnId="{7DADDC56-D1BF-4DDF-8045-090BDAFC12A4}">
      <dgm:prSet/>
      <dgm:spPr/>
      <dgm:t>
        <a:bodyPr/>
        <a:lstStyle/>
        <a:p>
          <a:endParaRPr lang="en-US"/>
        </a:p>
      </dgm:t>
    </dgm:pt>
    <dgm:pt modelId="{CCCA6514-7BA7-4636-8F51-E0CCFAE6BE60}" type="sibTrans" cxnId="{7DADDC56-D1BF-4DDF-8045-090BDAFC12A4}">
      <dgm:prSet/>
      <dgm:spPr/>
      <dgm:t>
        <a:bodyPr/>
        <a:lstStyle/>
        <a:p>
          <a:endParaRPr lang="en-US"/>
        </a:p>
      </dgm:t>
    </dgm:pt>
    <dgm:pt modelId="{A4CF7728-66D4-49C6-9C26-5A1020459409}">
      <dgm:prSet/>
      <dgm:spPr/>
      <dgm:t>
        <a:bodyPr/>
        <a:lstStyle/>
        <a:p>
          <a:pPr rtl="0"/>
          <a:r>
            <a:rPr lang="en-US" dirty="0" smtClean="0"/>
            <a:t>Temperature, Mechanical Equipment Design, Controls</a:t>
          </a:r>
          <a:endParaRPr lang="en-US" dirty="0"/>
        </a:p>
      </dgm:t>
    </dgm:pt>
    <dgm:pt modelId="{7DF34D2C-5AEE-498A-AE28-EFE81F7239C6}" type="parTrans" cxnId="{B7515716-1472-4471-81B8-F7E6BC7C7559}">
      <dgm:prSet/>
      <dgm:spPr/>
      <dgm:t>
        <a:bodyPr/>
        <a:lstStyle/>
        <a:p>
          <a:endParaRPr lang="en-US"/>
        </a:p>
      </dgm:t>
    </dgm:pt>
    <dgm:pt modelId="{6B2A8404-7778-412A-832F-BD75B1859E22}" type="sibTrans" cxnId="{B7515716-1472-4471-81B8-F7E6BC7C7559}">
      <dgm:prSet/>
      <dgm:spPr/>
      <dgm:t>
        <a:bodyPr/>
        <a:lstStyle/>
        <a:p>
          <a:endParaRPr lang="en-US"/>
        </a:p>
      </dgm:t>
    </dgm:pt>
    <dgm:pt modelId="{5DFE44FA-C48D-4089-ADBD-59416C8D3347}" type="pres">
      <dgm:prSet presAssocID="{E7D40EF6-16B2-4544-9E99-05ACB51385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6335C1-C10E-4672-BFFC-C125314BDD7E}" type="pres">
      <dgm:prSet presAssocID="{470A3990-6647-40AB-8BA1-28D26661440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EC2A6-8271-41B4-AA63-C215DDC6F397}" type="pres">
      <dgm:prSet presAssocID="{470A3990-6647-40AB-8BA1-28D266614409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CAF83A-1928-4EF7-B370-60B43DCAED03}" type="pres">
      <dgm:prSet presAssocID="{162DF99D-027E-4317-842B-FBF2605CA5C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C831FA-D8F2-43CC-83EA-145C916AE1E5}" type="pres">
      <dgm:prSet presAssocID="{162DF99D-027E-4317-842B-FBF2605CA5C3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7654B-0755-496B-A196-549F52BCAA47}" type="pres">
      <dgm:prSet presAssocID="{98EEDACD-CD80-4ECB-B1F0-34D883CD20B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8C6780-1F84-4FA0-88E4-21AB9ED77A85}" type="pres">
      <dgm:prSet presAssocID="{98EEDACD-CD80-4ECB-B1F0-34D883CD20B4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55D97B-8AA5-4D91-83CE-D57751368CFD}" type="pres">
      <dgm:prSet presAssocID="{2E47CE37-51CD-44CE-9ACD-994675D14BC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B3EF11-E81D-49B3-98D3-6BD8359311BA}" type="pres">
      <dgm:prSet presAssocID="{2E47CE37-51CD-44CE-9ACD-994675D14BC5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97DBF4-EDAD-4B97-95FB-270889F4EAF5}" type="pres">
      <dgm:prSet presAssocID="{2BEABF58-E8CE-4220-9763-99516C89CC6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0931C-79E0-4BF1-BC7B-AF05392C67E9}" type="pres">
      <dgm:prSet presAssocID="{2BEABF58-E8CE-4220-9763-99516C89CC6B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97E03A-4C8B-4DD6-86A6-A9B3925D05FD}" type="presOf" srcId="{162DF99D-027E-4317-842B-FBF2605CA5C3}" destId="{82CAF83A-1928-4EF7-B370-60B43DCAED03}" srcOrd="0" destOrd="0" presId="urn:microsoft.com/office/officeart/2005/8/layout/vList2"/>
    <dgm:cxn modelId="{F6B1AF46-4034-4282-801A-3F618163386E}" srcId="{E7D40EF6-16B2-4544-9E99-05ACB51385E0}" destId="{98EEDACD-CD80-4ECB-B1F0-34D883CD20B4}" srcOrd="2" destOrd="0" parTransId="{B995F0FD-B6A4-49B6-9F4C-4A840734FACA}" sibTransId="{231E6468-D911-4EEB-8E3E-71870CB5C35E}"/>
    <dgm:cxn modelId="{9F412285-088A-4B08-A8AD-9CBECF17D66D}" type="presOf" srcId="{BD4A7A4D-CCD1-470D-A7E2-6445E655DA29}" destId="{798C6780-1F84-4FA0-88E4-21AB9ED77A85}" srcOrd="0" destOrd="0" presId="urn:microsoft.com/office/officeart/2005/8/layout/vList2"/>
    <dgm:cxn modelId="{29A9119D-2957-4A78-BB19-7AED60279ACE}" type="presOf" srcId="{2D76B850-98D2-4059-91F1-ED5C756ED3D3}" destId="{D4B3EF11-E81D-49B3-98D3-6BD8359311BA}" srcOrd="0" destOrd="0" presId="urn:microsoft.com/office/officeart/2005/8/layout/vList2"/>
    <dgm:cxn modelId="{2F430F4A-EDFF-4C57-BDCF-1D021DD7F54B}" srcId="{E7D40EF6-16B2-4544-9E99-05ACB51385E0}" destId="{162DF99D-027E-4317-842B-FBF2605CA5C3}" srcOrd="1" destOrd="0" parTransId="{59246D10-13CD-4F0B-ACF7-55C874AE38D4}" sibTransId="{49CB7759-E891-4C22-AA5D-5CA659D5AF2C}"/>
    <dgm:cxn modelId="{95ECB22D-3114-437F-A48A-58BD9CD46BEC}" srcId="{E7D40EF6-16B2-4544-9E99-05ACB51385E0}" destId="{2E47CE37-51CD-44CE-9ACD-994675D14BC5}" srcOrd="3" destOrd="0" parTransId="{4E5D625F-CBE2-4768-9FC0-24BC8802CFE8}" sibTransId="{007C7FE7-6914-44D7-B010-8A44C5584D24}"/>
    <dgm:cxn modelId="{569E4F04-A42C-4C55-AC45-D90D8F3B0E94}" type="presOf" srcId="{E7D40EF6-16B2-4544-9E99-05ACB51385E0}" destId="{5DFE44FA-C48D-4089-ADBD-59416C8D3347}" srcOrd="0" destOrd="0" presId="urn:microsoft.com/office/officeart/2005/8/layout/vList2"/>
    <dgm:cxn modelId="{FCA5888B-57FE-466F-A38A-127191ADC418}" type="presOf" srcId="{C3C037AB-3E2C-4C8A-AA3D-8F29DE9C91D2}" destId="{AA9EC2A6-8271-41B4-AA63-C215DDC6F397}" srcOrd="0" destOrd="0" presId="urn:microsoft.com/office/officeart/2005/8/layout/vList2"/>
    <dgm:cxn modelId="{E7577FA5-B2C5-412B-B2C1-5C4560E180D4}" type="presOf" srcId="{A4CF7728-66D4-49C6-9C26-5A1020459409}" destId="{7480931C-79E0-4BF1-BC7B-AF05392C67E9}" srcOrd="0" destOrd="0" presId="urn:microsoft.com/office/officeart/2005/8/layout/vList2"/>
    <dgm:cxn modelId="{D64D7875-28D5-4C01-9B15-4B3A3B68E450}" type="presOf" srcId="{2BEABF58-E8CE-4220-9763-99516C89CC6B}" destId="{4197DBF4-EDAD-4B97-95FB-270889F4EAF5}" srcOrd="0" destOrd="0" presId="urn:microsoft.com/office/officeart/2005/8/layout/vList2"/>
    <dgm:cxn modelId="{7DADDC56-D1BF-4DDF-8045-090BDAFC12A4}" srcId="{E7D40EF6-16B2-4544-9E99-05ACB51385E0}" destId="{2BEABF58-E8CE-4220-9763-99516C89CC6B}" srcOrd="4" destOrd="0" parTransId="{6DC2D62F-2992-4F59-936B-E807E9297121}" sibTransId="{CCCA6514-7BA7-4636-8F51-E0CCFAE6BE60}"/>
    <dgm:cxn modelId="{F123E320-F467-4A87-AF20-6387D6324088}" srcId="{162DF99D-027E-4317-842B-FBF2605CA5C3}" destId="{AF6483F4-56B0-4068-B1EF-F1F001ABAD2A}" srcOrd="0" destOrd="0" parTransId="{54B09508-ED12-4D2B-9CFF-D48384676973}" sibTransId="{08CBF925-AA15-4C1D-9453-517C8FFB37F5}"/>
    <dgm:cxn modelId="{62702FEB-9D96-46B2-B8B1-3E2CBA7BA52D}" srcId="{2E47CE37-51CD-44CE-9ACD-994675D14BC5}" destId="{2D76B850-98D2-4059-91F1-ED5C756ED3D3}" srcOrd="0" destOrd="0" parTransId="{F6BAB4DE-5EDB-4321-982C-1B870206FDFF}" sibTransId="{0E2E1B8A-1760-4EA3-B3CB-CF63172CDF0D}"/>
    <dgm:cxn modelId="{979C6238-9523-416A-8A08-34BE8655C3FA}" srcId="{470A3990-6647-40AB-8BA1-28D266614409}" destId="{C3C037AB-3E2C-4C8A-AA3D-8F29DE9C91D2}" srcOrd="0" destOrd="0" parTransId="{1BCCE247-9AF0-4D87-BB0F-741E82A06DB1}" sibTransId="{6E646F5C-5074-4836-A269-FBB9A635B743}"/>
    <dgm:cxn modelId="{B7515716-1472-4471-81B8-F7E6BC7C7559}" srcId="{2BEABF58-E8CE-4220-9763-99516C89CC6B}" destId="{A4CF7728-66D4-49C6-9C26-5A1020459409}" srcOrd="0" destOrd="0" parTransId="{7DF34D2C-5AEE-498A-AE28-EFE81F7239C6}" sibTransId="{6B2A8404-7778-412A-832F-BD75B1859E22}"/>
    <dgm:cxn modelId="{050B9C51-A8E9-43DE-96D3-5F737C6276DA}" srcId="{98EEDACD-CD80-4ECB-B1F0-34D883CD20B4}" destId="{BD4A7A4D-CCD1-470D-A7E2-6445E655DA29}" srcOrd="0" destOrd="0" parTransId="{FD96B42D-EB1D-4049-8E15-4F63190AD51B}" sibTransId="{49EF66E7-84C5-4D1B-BF34-898C7D3E54CD}"/>
    <dgm:cxn modelId="{09342B7C-5F5B-42E6-AE0A-01AD794700A6}" srcId="{E7D40EF6-16B2-4544-9E99-05ACB51385E0}" destId="{470A3990-6647-40AB-8BA1-28D266614409}" srcOrd="0" destOrd="0" parTransId="{81AF4500-91BF-4323-9758-B03E3119FFDD}" sibTransId="{FB7BE4AA-BE80-447E-9E04-4BB1022F1DAF}"/>
    <dgm:cxn modelId="{D503389D-EE85-4DCA-A31E-AE25ECCF8885}" type="presOf" srcId="{AF6483F4-56B0-4068-B1EF-F1F001ABAD2A}" destId="{0CC831FA-D8F2-43CC-83EA-145C916AE1E5}" srcOrd="0" destOrd="0" presId="urn:microsoft.com/office/officeart/2005/8/layout/vList2"/>
    <dgm:cxn modelId="{B116CE7A-0C4C-45B6-A132-6CAA3E0FE26A}" type="presOf" srcId="{2E47CE37-51CD-44CE-9ACD-994675D14BC5}" destId="{FA55D97B-8AA5-4D91-83CE-D57751368CFD}" srcOrd="0" destOrd="0" presId="urn:microsoft.com/office/officeart/2005/8/layout/vList2"/>
    <dgm:cxn modelId="{97419CB6-7E32-45F7-AF44-B9FE6AC7966C}" type="presOf" srcId="{470A3990-6647-40AB-8BA1-28D266614409}" destId="{6D6335C1-C10E-4672-BFFC-C125314BDD7E}" srcOrd="0" destOrd="0" presId="urn:microsoft.com/office/officeart/2005/8/layout/vList2"/>
    <dgm:cxn modelId="{0D405035-22C6-49EB-866B-FEB6244E80C0}" type="presOf" srcId="{98EEDACD-CD80-4ECB-B1F0-34D883CD20B4}" destId="{C267654B-0755-496B-A196-549F52BCAA47}" srcOrd="0" destOrd="0" presId="urn:microsoft.com/office/officeart/2005/8/layout/vList2"/>
    <dgm:cxn modelId="{0CD644DA-D86B-40C5-B8CD-6628E08AF994}" type="presParOf" srcId="{5DFE44FA-C48D-4089-ADBD-59416C8D3347}" destId="{6D6335C1-C10E-4672-BFFC-C125314BDD7E}" srcOrd="0" destOrd="0" presId="urn:microsoft.com/office/officeart/2005/8/layout/vList2"/>
    <dgm:cxn modelId="{E7EB370B-788B-4679-87BB-1A2F3BCCE36C}" type="presParOf" srcId="{5DFE44FA-C48D-4089-ADBD-59416C8D3347}" destId="{AA9EC2A6-8271-41B4-AA63-C215DDC6F397}" srcOrd="1" destOrd="0" presId="urn:microsoft.com/office/officeart/2005/8/layout/vList2"/>
    <dgm:cxn modelId="{40091548-C89D-4EEA-BB02-EEC36C694FD8}" type="presParOf" srcId="{5DFE44FA-C48D-4089-ADBD-59416C8D3347}" destId="{82CAF83A-1928-4EF7-B370-60B43DCAED03}" srcOrd="2" destOrd="0" presId="urn:microsoft.com/office/officeart/2005/8/layout/vList2"/>
    <dgm:cxn modelId="{14DD3FE1-F7A7-4F1D-A02D-840E3AD68DA6}" type="presParOf" srcId="{5DFE44FA-C48D-4089-ADBD-59416C8D3347}" destId="{0CC831FA-D8F2-43CC-83EA-145C916AE1E5}" srcOrd="3" destOrd="0" presId="urn:microsoft.com/office/officeart/2005/8/layout/vList2"/>
    <dgm:cxn modelId="{60863AF7-39F7-479E-93A4-177E863D471C}" type="presParOf" srcId="{5DFE44FA-C48D-4089-ADBD-59416C8D3347}" destId="{C267654B-0755-496B-A196-549F52BCAA47}" srcOrd="4" destOrd="0" presId="urn:microsoft.com/office/officeart/2005/8/layout/vList2"/>
    <dgm:cxn modelId="{88E32730-D71F-4F9B-A529-AE8735866195}" type="presParOf" srcId="{5DFE44FA-C48D-4089-ADBD-59416C8D3347}" destId="{798C6780-1F84-4FA0-88E4-21AB9ED77A85}" srcOrd="5" destOrd="0" presId="urn:microsoft.com/office/officeart/2005/8/layout/vList2"/>
    <dgm:cxn modelId="{D0C1EBD2-F79D-4FCB-B0A1-2EED4AD24CDF}" type="presParOf" srcId="{5DFE44FA-C48D-4089-ADBD-59416C8D3347}" destId="{FA55D97B-8AA5-4D91-83CE-D57751368CFD}" srcOrd="6" destOrd="0" presId="urn:microsoft.com/office/officeart/2005/8/layout/vList2"/>
    <dgm:cxn modelId="{A837BAA1-089F-4396-99F6-B10D3C5D1481}" type="presParOf" srcId="{5DFE44FA-C48D-4089-ADBD-59416C8D3347}" destId="{D4B3EF11-E81D-49B3-98D3-6BD8359311BA}" srcOrd="7" destOrd="0" presId="urn:microsoft.com/office/officeart/2005/8/layout/vList2"/>
    <dgm:cxn modelId="{3D165EC4-BEBC-4805-B5A6-BA339119B871}" type="presParOf" srcId="{5DFE44FA-C48D-4089-ADBD-59416C8D3347}" destId="{4197DBF4-EDAD-4B97-95FB-270889F4EAF5}" srcOrd="8" destOrd="0" presId="urn:microsoft.com/office/officeart/2005/8/layout/vList2"/>
    <dgm:cxn modelId="{163D8F30-BAAD-4BC3-AE75-138762D729FA}" type="presParOf" srcId="{5DFE44FA-C48D-4089-ADBD-59416C8D3347}" destId="{7480931C-79E0-4BF1-BC7B-AF05392C67E9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CA8E47-0432-48E6-AC25-581DB3072455}" type="doc">
      <dgm:prSet loTypeId="urn:microsoft.com/office/officeart/2005/8/layout/chevron2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0D1BF6-E8A3-4F5B-8C18-98381B638754}">
      <dgm:prSet/>
      <dgm:spPr/>
      <dgm:t>
        <a:bodyPr/>
        <a:lstStyle/>
        <a:p>
          <a:pPr rtl="0"/>
          <a:r>
            <a:rPr lang="en-US" dirty="0" smtClean="0"/>
            <a:t>Final draft to be released Q4 2011 </a:t>
          </a:r>
          <a:endParaRPr lang="en-US" dirty="0"/>
        </a:p>
      </dgm:t>
    </dgm:pt>
    <dgm:pt modelId="{8F2731B9-2C03-40B0-AD9D-2A89431A33CB}" type="parTrans" cxnId="{128BB628-51E9-462E-88D4-E4A0E95FE454}">
      <dgm:prSet/>
      <dgm:spPr/>
      <dgm:t>
        <a:bodyPr/>
        <a:lstStyle/>
        <a:p>
          <a:endParaRPr lang="en-US"/>
        </a:p>
      </dgm:t>
    </dgm:pt>
    <dgm:pt modelId="{E0595574-D4B0-410B-86AB-F3B531255346}" type="sibTrans" cxnId="{128BB628-51E9-462E-88D4-E4A0E95FE454}">
      <dgm:prSet/>
      <dgm:spPr/>
      <dgm:t>
        <a:bodyPr/>
        <a:lstStyle/>
        <a:p>
          <a:endParaRPr lang="en-US"/>
        </a:p>
      </dgm:t>
    </dgm:pt>
    <dgm:pt modelId="{F0B52A8F-AC33-48AE-A876-BB30DFE68D90}">
      <dgm:prSet/>
      <dgm:spPr/>
      <dgm:t>
        <a:bodyPr/>
        <a:lstStyle/>
        <a:p>
          <a:pPr rtl="0"/>
          <a:r>
            <a:rPr lang="en-US" dirty="0" smtClean="0"/>
            <a:t>Q4 2011</a:t>
          </a:r>
          <a:endParaRPr lang="en-US" dirty="0"/>
        </a:p>
      </dgm:t>
    </dgm:pt>
    <dgm:pt modelId="{4ED09A91-EA46-4A18-A432-FE50E49BCE18}" type="parTrans" cxnId="{A4CBB264-5124-4D79-A381-073AA60A8ABD}">
      <dgm:prSet/>
      <dgm:spPr/>
      <dgm:t>
        <a:bodyPr/>
        <a:lstStyle/>
        <a:p>
          <a:endParaRPr lang="en-US"/>
        </a:p>
      </dgm:t>
    </dgm:pt>
    <dgm:pt modelId="{A6C03B06-B140-4643-8DFE-3B0D0FC5753D}" type="sibTrans" cxnId="{A4CBB264-5124-4D79-A381-073AA60A8ABD}">
      <dgm:prSet/>
      <dgm:spPr/>
      <dgm:t>
        <a:bodyPr/>
        <a:lstStyle/>
        <a:p>
          <a:endParaRPr lang="en-US"/>
        </a:p>
      </dgm:t>
    </dgm:pt>
    <dgm:pt modelId="{B656D5C7-E938-485C-ADCC-246A88C27F99}">
      <dgm:prSet/>
      <dgm:spPr/>
      <dgm:t>
        <a:bodyPr/>
        <a:lstStyle/>
        <a:p>
          <a:pPr rtl="0"/>
          <a:r>
            <a:rPr lang="en-US" dirty="0" smtClean="0"/>
            <a:t>9/15</a:t>
          </a:r>
          <a:endParaRPr lang="en-US" dirty="0"/>
        </a:p>
      </dgm:t>
    </dgm:pt>
    <dgm:pt modelId="{9CF1A5A1-0426-4076-9C59-7FF08481618B}" type="parTrans" cxnId="{59A008ED-03A1-4D89-84B1-B5A93EF62971}">
      <dgm:prSet/>
      <dgm:spPr/>
      <dgm:t>
        <a:bodyPr/>
        <a:lstStyle/>
        <a:p>
          <a:endParaRPr lang="en-US"/>
        </a:p>
      </dgm:t>
    </dgm:pt>
    <dgm:pt modelId="{F9FB3E1C-B689-4A9A-9141-BD4A404C7D96}" type="sibTrans" cxnId="{59A008ED-03A1-4D89-84B1-B5A93EF62971}">
      <dgm:prSet/>
      <dgm:spPr/>
      <dgm:t>
        <a:bodyPr/>
        <a:lstStyle/>
        <a:p>
          <a:endParaRPr lang="en-US"/>
        </a:p>
      </dgm:t>
    </dgm:pt>
    <dgm:pt modelId="{C9A34321-68A8-46F3-ADE8-E7D9994F04DA}">
      <dgm:prSet/>
      <dgm:spPr/>
      <dgm:t>
        <a:bodyPr/>
        <a:lstStyle/>
        <a:p>
          <a:pPr rtl="0"/>
          <a:r>
            <a:rPr lang="en-US" dirty="0" smtClean="0"/>
            <a:t>SMS to review document and open vote</a:t>
          </a:r>
          <a:endParaRPr lang="en-US" dirty="0"/>
        </a:p>
      </dgm:t>
    </dgm:pt>
    <dgm:pt modelId="{ECE5FC6C-C951-4694-A8B1-BCAB7819B8F0}" type="parTrans" cxnId="{FE3CB3B3-3878-400B-8056-2684D754C917}">
      <dgm:prSet/>
      <dgm:spPr/>
      <dgm:t>
        <a:bodyPr/>
        <a:lstStyle/>
        <a:p>
          <a:endParaRPr lang="en-US"/>
        </a:p>
      </dgm:t>
    </dgm:pt>
    <dgm:pt modelId="{5279A764-C79C-4C9C-BF7A-790BB9CA5805}" type="sibTrans" cxnId="{FE3CB3B3-3878-400B-8056-2684D754C917}">
      <dgm:prSet/>
      <dgm:spPr/>
      <dgm:t>
        <a:bodyPr/>
        <a:lstStyle/>
        <a:p>
          <a:endParaRPr lang="en-US"/>
        </a:p>
      </dgm:t>
    </dgm:pt>
    <dgm:pt modelId="{5A4035BA-A2E7-4608-83FD-A313F247CF88}" type="pres">
      <dgm:prSet presAssocID="{3BCA8E47-0432-48E6-AC25-581DB30724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0C5F23-9E6B-4365-A731-92616EDEB053}" type="pres">
      <dgm:prSet presAssocID="{B656D5C7-E938-485C-ADCC-246A88C27F99}" presName="composite" presStyleCnt="0"/>
      <dgm:spPr/>
    </dgm:pt>
    <dgm:pt modelId="{0A1BBE76-0FAF-4D80-9AD5-EFBCCD66F184}" type="pres">
      <dgm:prSet presAssocID="{B656D5C7-E938-485C-ADCC-246A88C27F9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A82912-185C-49C2-BB71-5FC59EE40DDC}" type="pres">
      <dgm:prSet presAssocID="{B656D5C7-E938-485C-ADCC-246A88C27F9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7178D-6D12-4A66-882C-81748D7ECC8E}" type="pres">
      <dgm:prSet presAssocID="{F9FB3E1C-B689-4A9A-9141-BD4A404C7D96}" presName="sp" presStyleCnt="0"/>
      <dgm:spPr/>
    </dgm:pt>
    <dgm:pt modelId="{DF442AB7-4876-42D6-BB39-62803E22CB3E}" type="pres">
      <dgm:prSet presAssocID="{F0B52A8F-AC33-48AE-A876-BB30DFE68D90}" presName="composite" presStyleCnt="0"/>
      <dgm:spPr/>
    </dgm:pt>
    <dgm:pt modelId="{6F96C58A-09C3-40D7-9E54-192DBAFE68DC}" type="pres">
      <dgm:prSet presAssocID="{F0B52A8F-AC33-48AE-A876-BB30DFE68D9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49F9A4-7C7C-4948-AACD-08051CD5CEF1}" type="pres">
      <dgm:prSet presAssocID="{F0B52A8F-AC33-48AE-A876-BB30DFE68D9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8BB628-51E9-462E-88D4-E4A0E95FE454}" srcId="{F0B52A8F-AC33-48AE-A876-BB30DFE68D90}" destId="{F80D1BF6-E8A3-4F5B-8C18-98381B638754}" srcOrd="0" destOrd="0" parTransId="{8F2731B9-2C03-40B0-AD9D-2A89431A33CB}" sibTransId="{E0595574-D4B0-410B-86AB-F3B531255346}"/>
    <dgm:cxn modelId="{51F571C7-A786-48C0-B460-6D2E7247B8DA}" type="presOf" srcId="{C9A34321-68A8-46F3-ADE8-E7D9994F04DA}" destId="{21A82912-185C-49C2-BB71-5FC59EE40DDC}" srcOrd="0" destOrd="0" presId="urn:microsoft.com/office/officeart/2005/8/layout/chevron2"/>
    <dgm:cxn modelId="{26BD9187-EC44-4F82-BC59-AACD0F95D41C}" type="presOf" srcId="{F0B52A8F-AC33-48AE-A876-BB30DFE68D90}" destId="{6F96C58A-09C3-40D7-9E54-192DBAFE68DC}" srcOrd="0" destOrd="0" presId="urn:microsoft.com/office/officeart/2005/8/layout/chevron2"/>
    <dgm:cxn modelId="{525B9C60-0591-4805-AE8A-65E31597528F}" type="presOf" srcId="{F80D1BF6-E8A3-4F5B-8C18-98381B638754}" destId="{0049F9A4-7C7C-4948-AACD-08051CD5CEF1}" srcOrd="0" destOrd="0" presId="urn:microsoft.com/office/officeart/2005/8/layout/chevron2"/>
    <dgm:cxn modelId="{59A008ED-03A1-4D89-84B1-B5A93EF62971}" srcId="{3BCA8E47-0432-48E6-AC25-581DB3072455}" destId="{B656D5C7-E938-485C-ADCC-246A88C27F99}" srcOrd="0" destOrd="0" parTransId="{9CF1A5A1-0426-4076-9C59-7FF08481618B}" sibTransId="{F9FB3E1C-B689-4A9A-9141-BD4A404C7D96}"/>
    <dgm:cxn modelId="{8789696C-0CCA-43ED-9296-5E3BEEDBD842}" type="presOf" srcId="{B656D5C7-E938-485C-ADCC-246A88C27F99}" destId="{0A1BBE76-0FAF-4D80-9AD5-EFBCCD66F184}" srcOrd="0" destOrd="0" presId="urn:microsoft.com/office/officeart/2005/8/layout/chevron2"/>
    <dgm:cxn modelId="{A4CBB264-5124-4D79-A381-073AA60A8ABD}" srcId="{3BCA8E47-0432-48E6-AC25-581DB3072455}" destId="{F0B52A8F-AC33-48AE-A876-BB30DFE68D90}" srcOrd="1" destOrd="0" parTransId="{4ED09A91-EA46-4A18-A432-FE50E49BCE18}" sibTransId="{A6C03B06-B140-4643-8DFE-3B0D0FC5753D}"/>
    <dgm:cxn modelId="{DE3199FC-A058-4A04-85B8-AAB22C5F5B8F}" type="presOf" srcId="{3BCA8E47-0432-48E6-AC25-581DB3072455}" destId="{5A4035BA-A2E7-4608-83FD-A313F247CF88}" srcOrd="0" destOrd="0" presId="urn:microsoft.com/office/officeart/2005/8/layout/chevron2"/>
    <dgm:cxn modelId="{FE3CB3B3-3878-400B-8056-2684D754C917}" srcId="{B656D5C7-E938-485C-ADCC-246A88C27F99}" destId="{C9A34321-68A8-46F3-ADE8-E7D9994F04DA}" srcOrd="0" destOrd="0" parTransId="{ECE5FC6C-C951-4694-A8B1-BCAB7819B8F0}" sibTransId="{5279A764-C79C-4C9C-BF7A-790BB9CA5805}"/>
    <dgm:cxn modelId="{4F868C67-79E4-4662-B768-7AD4ED0AF599}" type="presParOf" srcId="{5A4035BA-A2E7-4608-83FD-A313F247CF88}" destId="{550C5F23-9E6B-4365-A731-92616EDEB053}" srcOrd="0" destOrd="0" presId="urn:microsoft.com/office/officeart/2005/8/layout/chevron2"/>
    <dgm:cxn modelId="{C520AE40-EB6D-4888-AAC4-12FAC8BA75D0}" type="presParOf" srcId="{550C5F23-9E6B-4365-A731-92616EDEB053}" destId="{0A1BBE76-0FAF-4D80-9AD5-EFBCCD66F184}" srcOrd="0" destOrd="0" presId="urn:microsoft.com/office/officeart/2005/8/layout/chevron2"/>
    <dgm:cxn modelId="{930A4DF2-9372-4E09-AC40-B482756ADA19}" type="presParOf" srcId="{550C5F23-9E6B-4365-A731-92616EDEB053}" destId="{21A82912-185C-49C2-BB71-5FC59EE40DDC}" srcOrd="1" destOrd="0" presId="urn:microsoft.com/office/officeart/2005/8/layout/chevron2"/>
    <dgm:cxn modelId="{5294DCA7-BEE0-4F86-AC92-E7CFBDE57D97}" type="presParOf" srcId="{5A4035BA-A2E7-4608-83FD-A313F247CF88}" destId="{7B27178D-6D12-4A66-882C-81748D7ECC8E}" srcOrd="1" destOrd="0" presId="urn:microsoft.com/office/officeart/2005/8/layout/chevron2"/>
    <dgm:cxn modelId="{3B0962E7-53C1-421E-835C-73F6B6AB2E77}" type="presParOf" srcId="{5A4035BA-A2E7-4608-83FD-A313F247CF88}" destId="{DF442AB7-4876-42D6-BB39-62803E22CB3E}" srcOrd="2" destOrd="0" presId="urn:microsoft.com/office/officeart/2005/8/layout/chevron2"/>
    <dgm:cxn modelId="{EF9A5A10-C2DD-4B5C-A8DC-563BF3C41489}" type="presParOf" srcId="{DF442AB7-4876-42D6-BB39-62803E22CB3E}" destId="{6F96C58A-09C3-40D7-9E54-192DBAFE68DC}" srcOrd="0" destOrd="0" presId="urn:microsoft.com/office/officeart/2005/8/layout/chevron2"/>
    <dgm:cxn modelId="{8D34320D-72DD-417E-9C05-D6E007EEEED1}" type="presParOf" srcId="{DF442AB7-4876-42D6-BB39-62803E22CB3E}" destId="{0049F9A4-7C7C-4948-AACD-08051CD5CEF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34AA68-A995-4FBB-813D-1B5B012A12C4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3C05BC-4BEB-463F-9807-91CD7D24C355}">
      <dgm:prSet phldrT="[Text]"/>
      <dgm:spPr/>
      <dgm:t>
        <a:bodyPr/>
        <a:lstStyle/>
        <a:p>
          <a:r>
            <a:rPr lang="en-US" dirty="0" smtClean="0"/>
            <a:t>Purpose</a:t>
          </a:r>
          <a:endParaRPr lang="en-US" dirty="0"/>
        </a:p>
      </dgm:t>
    </dgm:pt>
    <dgm:pt modelId="{63BD7E31-81A7-439F-8A32-9798C7765C12}" type="parTrans" cxnId="{A9A3C12D-C39D-456B-91B1-378E696285AA}">
      <dgm:prSet/>
      <dgm:spPr/>
      <dgm:t>
        <a:bodyPr/>
        <a:lstStyle/>
        <a:p>
          <a:endParaRPr lang="en-US"/>
        </a:p>
      </dgm:t>
    </dgm:pt>
    <dgm:pt modelId="{AD302BBC-59DA-4A10-9289-74DA6C1CB2CA}" type="sibTrans" cxnId="{A9A3C12D-C39D-456B-91B1-378E696285AA}">
      <dgm:prSet/>
      <dgm:spPr/>
      <dgm:t>
        <a:bodyPr/>
        <a:lstStyle/>
        <a:p>
          <a:endParaRPr lang="en-US"/>
        </a:p>
      </dgm:t>
    </dgm:pt>
    <dgm:pt modelId="{5C3DE7B5-A3AE-4908-ABF4-F91DBCF9124D}">
      <dgm:prSet phldrT="[Text]"/>
      <dgm:spPr/>
      <dgm:t>
        <a:bodyPr/>
        <a:lstStyle/>
        <a:p>
          <a:r>
            <a:rPr lang="en-US" dirty="0" smtClean="0"/>
            <a:t>Write a specification to provide physical, environmental, and sustainability requirements for cable telecommunications products deployed in environmentally controlled cable telecommunications facilities</a:t>
          </a:r>
          <a:endParaRPr lang="en-US" dirty="0"/>
        </a:p>
      </dgm:t>
    </dgm:pt>
    <dgm:pt modelId="{C9EFF17A-7A58-4B23-B611-A43D49949770}" type="parTrans" cxnId="{EA7C438A-6E37-41A5-8600-BD9AA613E7C4}">
      <dgm:prSet/>
      <dgm:spPr/>
    </dgm:pt>
    <dgm:pt modelId="{E970A523-9603-421B-81EC-7539CA07120F}" type="sibTrans" cxnId="{EA7C438A-6E37-41A5-8600-BD9AA613E7C4}">
      <dgm:prSet/>
      <dgm:spPr/>
    </dgm:pt>
    <dgm:pt modelId="{071563D9-970D-4F68-8F19-9AA37EB4B602}">
      <dgm:prSet/>
      <dgm:spPr/>
      <dgm:t>
        <a:bodyPr/>
        <a:lstStyle/>
        <a:p>
          <a:r>
            <a:rPr lang="en-US" dirty="0" smtClean="0"/>
            <a:t>To consolidate  existing product environmental requirements criteria for reasonably available technical sources into a single specification</a:t>
          </a:r>
        </a:p>
      </dgm:t>
    </dgm:pt>
    <dgm:pt modelId="{502657AB-15A9-40BA-B807-60F1A5B86A8B}" type="parTrans" cxnId="{3ECFA9B2-AA96-40BB-B862-48643F34160A}">
      <dgm:prSet/>
      <dgm:spPr/>
      <dgm:t>
        <a:bodyPr/>
        <a:lstStyle/>
        <a:p>
          <a:endParaRPr lang="en-US"/>
        </a:p>
      </dgm:t>
    </dgm:pt>
    <dgm:pt modelId="{1AB53507-108E-4247-8DB6-EB1B31F72638}" type="sibTrans" cxnId="{3ECFA9B2-AA96-40BB-B862-48643F34160A}">
      <dgm:prSet/>
      <dgm:spPr/>
      <dgm:t>
        <a:bodyPr/>
        <a:lstStyle/>
        <a:p>
          <a:endParaRPr lang="en-US"/>
        </a:p>
      </dgm:t>
    </dgm:pt>
    <dgm:pt modelId="{6542C2F6-BE7B-416F-B56D-C27E61676797}">
      <dgm:prSet/>
      <dgm:spPr/>
      <dgm:t>
        <a:bodyPr/>
        <a:lstStyle/>
        <a:p>
          <a:r>
            <a:rPr lang="en-US" dirty="0" smtClean="0"/>
            <a:t>To add content as needed to define cable telecommunications equipment specific requirements. </a:t>
          </a:r>
        </a:p>
      </dgm:t>
    </dgm:pt>
    <dgm:pt modelId="{A2E96237-7336-43DA-B3CB-A98C8492A370}" type="parTrans" cxnId="{64A32AA1-2594-4468-8EA7-FD1D2492F32D}">
      <dgm:prSet/>
      <dgm:spPr/>
      <dgm:t>
        <a:bodyPr/>
        <a:lstStyle/>
        <a:p>
          <a:endParaRPr lang="en-US"/>
        </a:p>
      </dgm:t>
    </dgm:pt>
    <dgm:pt modelId="{8A9669B0-1334-4ED9-A0CD-58FC907E294B}" type="sibTrans" cxnId="{64A32AA1-2594-4468-8EA7-FD1D2492F32D}">
      <dgm:prSet/>
      <dgm:spPr/>
      <dgm:t>
        <a:bodyPr/>
        <a:lstStyle/>
        <a:p>
          <a:endParaRPr lang="en-US"/>
        </a:p>
      </dgm:t>
    </dgm:pt>
    <dgm:pt modelId="{42448BD8-D67C-41C5-A16A-29C591E86AAA}">
      <dgm:prSet/>
      <dgm:spPr/>
      <dgm:t>
        <a:bodyPr/>
        <a:lstStyle/>
        <a:p>
          <a:r>
            <a:rPr lang="en-US" dirty="0" smtClean="0"/>
            <a:t>It </a:t>
          </a:r>
          <a:r>
            <a:rPr lang="en-US" b="1" dirty="0" smtClean="0"/>
            <a:t>IS NOT </a:t>
          </a:r>
          <a:r>
            <a:rPr lang="en-US" dirty="0" smtClean="0"/>
            <a:t>the intent of this specification to replace existing </a:t>
          </a:r>
          <a:br>
            <a:rPr lang="en-US" dirty="0" smtClean="0"/>
          </a:br>
          <a:r>
            <a:rPr lang="en-US" dirty="0" smtClean="0"/>
            <a:t>standards or test procedures</a:t>
          </a:r>
        </a:p>
      </dgm:t>
    </dgm:pt>
    <dgm:pt modelId="{9C7CB21F-A45C-49BA-9C24-5C79215C426C}" type="parTrans" cxnId="{1A3B0741-0495-4E52-8BD7-53F6EA3DA4B3}">
      <dgm:prSet/>
      <dgm:spPr/>
      <dgm:t>
        <a:bodyPr/>
        <a:lstStyle/>
        <a:p>
          <a:endParaRPr lang="en-US"/>
        </a:p>
      </dgm:t>
    </dgm:pt>
    <dgm:pt modelId="{B1C5290E-830F-497D-B969-024C97644B4E}" type="sibTrans" cxnId="{1A3B0741-0495-4E52-8BD7-53F6EA3DA4B3}">
      <dgm:prSet/>
      <dgm:spPr/>
      <dgm:t>
        <a:bodyPr/>
        <a:lstStyle/>
        <a:p>
          <a:endParaRPr lang="en-US"/>
        </a:p>
      </dgm:t>
    </dgm:pt>
    <dgm:pt modelId="{665617CB-4DFA-440D-BCDF-ED397A4DFF10}" type="pres">
      <dgm:prSet presAssocID="{3634AA68-A995-4FBB-813D-1B5B012A12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E5041-CACD-48FC-8A2D-64CF10EB93C6}" type="pres">
      <dgm:prSet presAssocID="{9A3C05BC-4BEB-463F-9807-91CD7D24C35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EC55E4-40B2-4BE0-B55B-69D4DCCF5FB7}" type="pres">
      <dgm:prSet presAssocID="{9A3C05BC-4BEB-463F-9807-91CD7D24C35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DC0A14-C264-4589-87E2-16CD6573CFCE}" type="presOf" srcId="{3634AA68-A995-4FBB-813D-1B5B012A12C4}" destId="{665617CB-4DFA-440D-BCDF-ED397A4DFF10}" srcOrd="0" destOrd="0" presId="urn:microsoft.com/office/officeart/2005/8/layout/vList2"/>
    <dgm:cxn modelId="{97307065-9B1D-4CE3-A066-F00F8FF68F6A}" type="presOf" srcId="{071563D9-970D-4F68-8F19-9AA37EB4B602}" destId="{F5EC55E4-40B2-4BE0-B55B-69D4DCCF5FB7}" srcOrd="0" destOrd="1" presId="urn:microsoft.com/office/officeart/2005/8/layout/vList2"/>
    <dgm:cxn modelId="{94C33111-D448-4CC5-91FA-B7623581C327}" type="presOf" srcId="{6542C2F6-BE7B-416F-B56D-C27E61676797}" destId="{F5EC55E4-40B2-4BE0-B55B-69D4DCCF5FB7}" srcOrd="0" destOrd="2" presId="urn:microsoft.com/office/officeart/2005/8/layout/vList2"/>
    <dgm:cxn modelId="{A9A3C12D-C39D-456B-91B1-378E696285AA}" srcId="{3634AA68-A995-4FBB-813D-1B5B012A12C4}" destId="{9A3C05BC-4BEB-463F-9807-91CD7D24C355}" srcOrd="0" destOrd="0" parTransId="{63BD7E31-81A7-439F-8A32-9798C7765C12}" sibTransId="{AD302BBC-59DA-4A10-9289-74DA6C1CB2CA}"/>
    <dgm:cxn modelId="{88EF2DD5-DE2D-4199-82D7-63CE6DFE9725}" type="presOf" srcId="{5C3DE7B5-A3AE-4908-ABF4-F91DBCF9124D}" destId="{F5EC55E4-40B2-4BE0-B55B-69D4DCCF5FB7}" srcOrd="0" destOrd="0" presId="urn:microsoft.com/office/officeart/2005/8/layout/vList2"/>
    <dgm:cxn modelId="{F65469CF-8C80-4A14-ADB9-393E219FC7A2}" type="presOf" srcId="{9A3C05BC-4BEB-463F-9807-91CD7D24C355}" destId="{6D0E5041-CACD-48FC-8A2D-64CF10EB93C6}" srcOrd="0" destOrd="0" presId="urn:microsoft.com/office/officeart/2005/8/layout/vList2"/>
    <dgm:cxn modelId="{1A3B0741-0495-4E52-8BD7-53F6EA3DA4B3}" srcId="{9A3C05BC-4BEB-463F-9807-91CD7D24C355}" destId="{42448BD8-D67C-41C5-A16A-29C591E86AAA}" srcOrd="3" destOrd="0" parTransId="{9C7CB21F-A45C-49BA-9C24-5C79215C426C}" sibTransId="{B1C5290E-830F-497D-B969-024C97644B4E}"/>
    <dgm:cxn modelId="{3ECFA9B2-AA96-40BB-B862-48643F34160A}" srcId="{9A3C05BC-4BEB-463F-9807-91CD7D24C355}" destId="{071563D9-970D-4F68-8F19-9AA37EB4B602}" srcOrd="1" destOrd="0" parTransId="{502657AB-15A9-40BA-B807-60F1A5B86A8B}" sibTransId="{1AB53507-108E-4247-8DB6-EB1B31F72638}"/>
    <dgm:cxn modelId="{64A32AA1-2594-4468-8EA7-FD1D2492F32D}" srcId="{9A3C05BC-4BEB-463F-9807-91CD7D24C355}" destId="{6542C2F6-BE7B-416F-B56D-C27E61676797}" srcOrd="2" destOrd="0" parTransId="{A2E96237-7336-43DA-B3CB-A98C8492A370}" sibTransId="{8A9669B0-1334-4ED9-A0CD-58FC907E294B}"/>
    <dgm:cxn modelId="{8A18D3CD-1A8D-4143-A72C-0437EA03F748}" type="presOf" srcId="{42448BD8-D67C-41C5-A16A-29C591E86AAA}" destId="{F5EC55E4-40B2-4BE0-B55B-69D4DCCF5FB7}" srcOrd="0" destOrd="3" presId="urn:microsoft.com/office/officeart/2005/8/layout/vList2"/>
    <dgm:cxn modelId="{EA7C438A-6E37-41A5-8600-BD9AA613E7C4}" srcId="{9A3C05BC-4BEB-463F-9807-91CD7D24C355}" destId="{5C3DE7B5-A3AE-4908-ABF4-F91DBCF9124D}" srcOrd="0" destOrd="0" parTransId="{C9EFF17A-7A58-4B23-B611-A43D49949770}" sibTransId="{E970A523-9603-421B-81EC-7539CA07120F}"/>
    <dgm:cxn modelId="{B7924EBD-8049-46DB-9E83-13538769F3D3}" type="presParOf" srcId="{665617CB-4DFA-440D-BCDF-ED397A4DFF10}" destId="{6D0E5041-CACD-48FC-8A2D-64CF10EB93C6}" srcOrd="0" destOrd="0" presId="urn:microsoft.com/office/officeart/2005/8/layout/vList2"/>
    <dgm:cxn modelId="{26D4E056-BA93-426E-957F-0BC8534A5893}" type="presParOf" srcId="{665617CB-4DFA-440D-BCDF-ED397A4DFF10}" destId="{F5EC55E4-40B2-4BE0-B55B-69D4DCCF5FB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634AA68-A995-4FBB-813D-1B5B012A12C4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3C05BC-4BEB-463F-9807-91CD7D24C355}">
      <dgm:prSet phldrT="[Text]"/>
      <dgm:spPr/>
      <dgm:t>
        <a:bodyPr/>
        <a:lstStyle/>
        <a:p>
          <a:r>
            <a:rPr lang="en-US" dirty="0" smtClean="0"/>
            <a:t>Scope</a:t>
          </a:r>
          <a:endParaRPr lang="en-US" dirty="0"/>
        </a:p>
      </dgm:t>
    </dgm:pt>
    <dgm:pt modelId="{63BD7E31-81A7-439F-8A32-9798C7765C12}" type="parTrans" cxnId="{A9A3C12D-C39D-456B-91B1-378E696285AA}">
      <dgm:prSet/>
      <dgm:spPr/>
      <dgm:t>
        <a:bodyPr/>
        <a:lstStyle/>
        <a:p>
          <a:endParaRPr lang="en-US"/>
        </a:p>
      </dgm:t>
    </dgm:pt>
    <dgm:pt modelId="{AD302BBC-59DA-4A10-9289-74DA6C1CB2CA}" type="sibTrans" cxnId="{A9A3C12D-C39D-456B-91B1-378E696285AA}">
      <dgm:prSet/>
      <dgm:spPr/>
      <dgm:t>
        <a:bodyPr/>
        <a:lstStyle/>
        <a:p>
          <a:endParaRPr lang="en-US"/>
        </a:p>
      </dgm:t>
    </dgm:pt>
    <dgm:pt modelId="{DCEE77B9-9CDD-4F54-8C34-C36C4D291BDD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Define key physical, environmental, and sustainability requirements during transportation, storage, and operation</a:t>
          </a:r>
          <a:endParaRPr lang="en-US" dirty="0">
            <a:solidFill>
              <a:schemeClr val="tx1"/>
            </a:solidFill>
          </a:endParaRPr>
        </a:p>
      </dgm:t>
    </dgm:pt>
    <dgm:pt modelId="{6E03AA79-0C01-49C4-9DE9-BD2302809DBE}" type="parTrans" cxnId="{4A653E72-871E-48F6-A7A8-1FC8C3AAB238}">
      <dgm:prSet/>
      <dgm:spPr/>
    </dgm:pt>
    <dgm:pt modelId="{3C9053E6-7350-481D-9F62-B0DFAD26CA51}" type="sibTrans" cxnId="{4A653E72-871E-48F6-A7A8-1FC8C3AAB238}">
      <dgm:prSet/>
      <dgm:spPr/>
    </dgm:pt>
    <dgm:pt modelId="{3FC277C4-DC3F-44F4-95E2-B416A3E1CE7D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Limited to indoor equipment frame and shelf level cable telecommunications equipment</a:t>
          </a:r>
        </a:p>
      </dgm:t>
    </dgm:pt>
    <dgm:pt modelId="{BFB3B7E3-A8F1-4DFB-A082-B81442AE13C2}" type="parTrans" cxnId="{F734508F-37A9-4147-815A-F99B3B0F9176}">
      <dgm:prSet/>
      <dgm:spPr/>
      <dgm:t>
        <a:bodyPr/>
        <a:lstStyle/>
        <a:p>
          <a:endParaRPr lang="en-US"/>
        </a:p>
      </dgm:t>
    </dgm:pt>
    <dgm:pt modelId="{AE4ADED5-BDFA-4306-9732-F0B4B1F44A33}" type="sibTrans" cxnId="{F734508F-37A9-4147-815A-F99B3B0F9176}">
      <dgm:prSet/>
      <dgm:spPr/>
      <dgm:t>
        <a:bodyPr/>
        <a:lstStyle/>
        <a:p>
          <a:endParaRPr lang="en-US"/>
        </a:p>
      </dgm:t>
    </dgm:pt>
    <dgm:pt modelId="{F0CE8791-F209-4084-87DE-CDCFF40EA2A7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Cable Telecommunications Facilities for which this specification generally applies</a:t>
          </a:r>
        </a:p>
      </dgm:t>
    </dgm:pt>
    <dgm:pt modelId="{5CB1F2CB-52CB-42ED-890E-2ECA783B0C9F}" type="parTrans" cxnId="{4ACBC103-AF11-44B1-A185-E01CC8CD5E0C}">
      <dgm:prSet/>
      <dgm:spPr/>
      <dgm:t>
        <a:bodyPr/>
        <a:lstStyle/>
        <a:p>
          <a:endParaRPr lang="en-US"/>
        </a:p>
      </dgm:t>
    </dgm:pt>
    <dgm:pt modelId="{F5DF08A6-AF1F-41FC-A72E-3B3A0B0EE8FB}" type="sibTrans" cxnId="{4ACBC103-AF11-44B1-A185-E01CC8CD5E0C}">
      <dgm:prSet/>
      <dgm:spPr/>
      <dgm:t>
        <a:bodyPr/>
        <a:lstStyle/>
        <a:p>
          <a:endParaRPr lang="en-US"/>
        </a:p>
      </dgm:t>
    </dgm:pt>
    <dgm:pt modelId="{E00513C7-D50F-4E87-A168-49811CC44450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Mission critical environmentally controlled 24/7/365 Network Data Centers, cable head ends</a:t>
          </a:r>
        </a:p>
      </dgm:t>
    </dgm:pt>
    <dgm:pt modelId="{25958D04-85D8-4BDC-B095-9948406AC1D1}" type="parTrans" cxnId="{75A68BDC-D66E-4509-ABD1-E0BB9E918E79}">
      <dgm:prSet/>
      <dgm:spPr/>
      <dgm:t>
        <a:bodyPr/>
        <a:lstStyle/>
        <a:p>
          <a:endParaRPr lang="en-US"/>
        </a:p>
      </dgm:t>
    </dgm:pt>
    <dgm:pt modelId="{F5CA6BC1-FB97-44FE-9265-7F17B48D58F6}" type="sibTrans" cxnId="{75A68BDC-D66E-4509-ABD1-E0BB9E918E79}">
      <dgm:prSet/>
      <dgm:spPr/>
      <dgm:t>
        <a:bodyPr/>
        <a:lstStyle/>
        <a:p>
          <a:endParaRPr lang="en-US"/>
        </a:p>
      </dgm:t>
    </dgm:pt>
    <dgm:pt modelId="{AD2D656B-1B0D-4352-A18B-38CC0D3151DE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Environmentally protected cable facilities essential to cable plant operation but which may be unmanned such as cable hubs</a:t>
          </a:r>
        </a:p>
      </dgm:t>
    </dgm:pt>
    <dgm:pt modelId="{90FAA97C-535F-434A-8967-51C89D5932F4}" type="parTrans" cxnId="{C445C0AA-0611-4BE1-88C5-529121394598}">
      <dgm:prSet/>
      <dgm:spPr/>
      <dgm:t>
        <a:bodyPr/>
        <a:lstStyle/>
        <a:p>
          <a:endParaRPr lang="en-US"/>
        </a:p>
      </dgm:t>
    </dgm:pt>
    <dgm:pt modelId="{1631E8AB-D813-4E70-A0AF-CCA1628B0DAE}" type="sibTrans" cxnId="{C445C0AA-0611-4BE1-88C5-529121394598}">
      <dgm:prSet/>
      <dgm:spPr/>
      <dgm:t>
        <a:bodyPr/>
        <a:lstStyle/>
        <a:p>
          <a:endParaRPr lang="en-US"/>
        </a:p>
      </dgm:t>
    </dgm:pt>
    <dgm:pt modelId="{3579009A-9421-48FD-9B2B-FD38B5EBB921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Less tightly controlled environmental limits</a:t>
          </a:r>
        </a:p>
      </dgm:t>
    </dgm:pt>
    <dgm:pt modelId="{15B551E5-F2EC-42CF-BD98-607F364A28F1}" type="parTrans" cxnId="{EEA9DB3C-5FA8-4AFC-BF18-011C7CA16BB1}">
      <dgm:prSet/>
      <dgm:spPr/>
      <dgm:t>
        <a:bodyPr/>
        <a:lstStyle/>
        <a:p>
          <a:endParaRPr lang="en-US"/>
        </a:p>
      </dgm:t>
    </dgm:pt>
    <dgm:pt modelId="{11AD4BD2-61FA-42A8-8D1B-13134D419BAA}" type="sibTrans" cxnId="{EEA9DB3C-5FA8-4AFC-BF18-011C7CA16BB1}">
      <dgm:prSet/>
      <dgm:spPr/>
      <dgm:t>
        <a:bodyPr/>
        <a:lstStyle/>
        <a:p>
          <a:endParaRPr lang="en-US"/>
        </a:p>
      </dgm:t>
    </dgm:pt>
    <dgm:pt modelId="{C016D80B-EFE3-42E0-8199-4F0F19918C3F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Longer duration environmental stresses</a:t>
          </a:r>
        </a:p>
      </dgm:t>
    </dgm:pt>
    <dgm:pt modelId="{DEB7186C-F86D-4575-AF29-3909396DB01F}" type="parTrans" cxnId="{AC081182-5CDD-4F16-95B0-DF6094B9563C}">
      <dgm:prSet/>
      <dgm:spPr/>
      <dgm:t>
        <a:bodyPr/>
        <a:lstStyle/>
        <a:p>
          <a:endParaRPr lang="en-US"/>
        </a:p>
      </dgm:t>
    </dgm:pt>
    <dgm:pt modelId="{E40B46B4-BD03-457F-9104-12C58B35DA50}" type="sibTrans" cxnId="{AC081182-5CDD-4F16-95B0-DF6094B9563C}">
      <dgm:prSet/>
      <dgm:spPr/>
      <dgm:t>
        <a:bodyPr/>
        <a:lstStyle/>
        <a:p>
          <a:endParaRPr lang="en-US"/>
        </a:p>
      </dgm:t>
    </dgm:pt>
    <dgm:pt modelId="{F332C754-D703-4787-8695-B40084ADD19C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DOES NOT </a:t>
          </a:r>
          <a:r>
            <a:rPr lang="en-US" dirty="0" smtClean="0">
              <a:solidFill>
                <a:schemeClr val="tx1"/>
              </a:solidFill>
            </a:rPr>
            <a:t>address requirements for outside cable plant equipment or</a:t>
          </a:r>
          <a:br>
            <a:rPr lang="en-US" dirty="0" smtClean="0">
              <a:solidFill>
                <a:schemeClr val="tx1"/>
              </a:solidFill>
            </a:rPr>
          </a:br>
          <a:r>
            <a:rPr lang="en-US" dirty="0" smtClean="0"/>
            <a:t>customer premise equipment (CPE)</a:t>
          </a:r>
          <a:endParaRPr lang="en-US" dirty="0" smtClean="0">
            <a:solidFill>
              <a:schemeClr val="tx1"/>
            </a:solidFill>
          </a:endParaRPr>
        </a:p>
      </dgm:t>
    </dgm:pt>
    <dgm:pt modelId="{1ED353FE-DCC1-49E2-9E27-D116B4BABFB8}" type="parTrans" cxnId="{80C3DD97-98F1-4EC7-90C7-3806FC8E42B7}">
      <dgm:prSet/>
      <dgm:spPr/>
      <dgm:t>
        <a:bodyPr/>
        <a:lstStyle/>
        <a:p>
          <a:endParaRPr lang="en-US"/>
        </a:p>
      </dgm:t>
    </dgm:pt>
    <dgm:pt modelId="{2C40381D-3312-40B3-928F-2D872A63B294}" type="sibTrans" cxnId="{80C3DD97-98F1-4EC7-90C7-3806FC8E42B7}">
      <dgm:prSet/>
      <dgm:spPr/>
      <dgm:t>
        <a:bodyPr/>
        <a:lstStyle/>
        <a:p>
          <a:endParaRPr lang="en-US"/>
        </a:p>
      </dgm:t>
    </dgm:pt>
    <dgm:pt modelId="{665617CB-4DFA-440D-BCDF-ED397A4DFF10}" type="pres">
      <dgm:prSet presAssocID="{3634AA68-A995-4FBB-813D-1B5B012A12C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0E5041-CACD-48FC-8A2D-64CF10EB93C6}" type="pres">
      <dgm:prSet presAssocID="{9A3C05BC-4BEB-463F-9807-91CD7D24C35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98A749-9460-47A9-9A6D-F966977CB6DA}" type="pres">
      <dgm:prSet presAssocID="{9A3C05BC-4BEB-463F-9807-91CD7D24C355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A68BDC-D66E-4509-ABD1-E0BB9E918E79}" srcId="{F0CE8791-F209-4084-87DE-CDCFF40EA2A7}" destId="{E00513C7-D50F-4E87-A168-49811CC44450}" srcOrd="0" destOrd="0" parTransId="{25958D04-85D8-4BDC-B095-9948406AC1D1}" sibTransId="{F5CA6BC1-FB97-44FE-9265-7F17B48D58F6}"/>
    <dgm:cxn modelId="{7C3DD77F-DAA2-4E20-BF7B-17E4589670D2}" type="presOf" srcId="{3579009A-9421-48FD-9B2B-FD38B5EBB921}" destId="{1C98A749-9460-47A9-9A6D-F966977CB6DA}" srcOrd="0" destOrd="5" presId="urn:microsoft.com/office/officeart/2005/8/layout/vList2"/>
    <dgm:cxn modelId="{7604A2B3-56B7-43FB-995E-9AA392EC0C1A}" type="presOf" srcId="{3634AA68-A995-4FBB-813D-1B5B012A12C4}" destId="{665617CB-4DFA-440D-BCDF-ED397A4DFF10}" srcOrd="0" destOrd="0" presId="urn:microsoft.com/office/officeart/2005/8/layout/vList2"/>
    <dgm:cxn modelId="{BB0C28B3-E30A-49C8-B672-292984D1A588}" type="presOf" srcId="{AD2D656B-1B0D-4352-A18B-38CC0D3151DE}" destId="{1C98A749-9460-47A9-9A6D-F966977CB6DA}" srcOrd="0" destOrd="4" presId="urn:microsoft.com/office/officeart/2005/8/layout/vList2"/>
    <dgm:cxn modelId="{E1B87A1C-B7E1-4FB9-90B9-361011F6AEA3}" type="presOf" srcId="{C016D80B-EFE3-42E0-8199-4F0F19918C3F}" destId="{1C98A749-9460-47A9-9A6D-F966977CB6DA}" srcOrd="0" destOrd="6" presId="urn:microsoft.com/office/officeart/2005/8/layout/vList2"/>
    <dgm:cxn modelId="{A9A3C12D-C39D-456B-91B1-378E696285AA}" srcId="{3634AA68-A995-4FBB-813D-1B5B012A12C4}" destId="{9A3C05BC-4BEB-463F-9807-91CD7D24C355}" srcOrd="0" destOrd="0" parTransId="{63BD7E31-81A7-439F-8A32-9798C7765C12}" sibTransId="{AD302BBC-59DA-4A10-9289-74DA6C1CB2CA}"/>
    <dgm:cxn modelId="{3E761413-C340-4210-99CF-407D56114D66}" type="presOf" srcId="{3FC277C4-DC3F-44F4-95E2-B416A3E1CE7D}" destId="{1C98A749-9460-47A9-9A6D-F966977CB6DA}" srcOrd="0" destOrd="1" presId="urn:microsoft.com/office/officeart/2005/8/layout/vList2"/>
    <dgm:cxn modelId="{4A653E72-871E-48F6-A7A8-1FC8C3AAB238}" srcId="{9A3C05BC-4BEB-463F-9807-91CD7D24C355}" destId="{DCEE77B9-9CDD-4F54-8C34-C36C4D291BDD}" srcOrd="0" destOrd="0" parTransId="{6E03AA79-0C01-49C4-9DE9-BD2302809DBE}" sibTransId="{3C9053E6-7350-481D-9F62-B0DFAD26CA51}"/>
    <dgm:cxn modelId="{DDAE0B22-1E21-4699-8CE6-F5755F6C5591}" type="presOf" srcId="{F332C754-D703-4787-8695-B40084ADD19C}" destId="{1C98A749-9460-47A9-9A6D-F966977CB6DA}" srcOrd="0" destOrd="7" presId="urn:microsoft.com/office/officeart/2005/8/layout/vList2"/>
    <dgm:cxn modelId="{C445C0AA-0611-4BE1-88C5-529121394598}" srcId="{F0CE8791-F209-4084-87DE-CDCFF40EA2A7}" destId="{AD2D656B-1B0D-4352-A18B-38CC0D3151DE}" srcOrd="1" destOrd="0" parTransId="{90FAA97C-535F-434A-8967-51C89D5932F4}" sibTransId="{1631E8AB-D813-4E70-A0AF-CCA1628B0DAE}"/>
    <dgm:cxn modelId="{8EBB4BB5-1C92-41EB-B9ED-7A95C745FAA0}" type="presOf" srcId="{DCEE77B9-9CDD-4F54-8C34-C36C4D291BDD}" destId="{1C98A749-9460-47A9-9A6D-F966977CB6DA}" srcOrd="0" destOrd="0" presId="urn:microsoft.com/office/officeart/2005/8/layout/vList2"/>
    <dgm:cxn modelId="{4ACBC103-AF11-44B1-A185-E01CC8CD5E0C}" srcId="{9A3C05BC-4BEB-463F-9807-91CD7D24C355}" destId="{F0CE8791-F209-4084-87DE-CDCFF40EA2A7}" srcOrd="1" destOrd="0" parTransId="{5CB1F2CB-52CB-42ED-890E-2ECA783B0C9F}" sibTransId="{F5DF08A6-AF1F-41FC-A72E-3B3A0B0EE8FB}"/>
    <dgm:cxn modelId="{08BB73A3-D579-4095-B85C-051993A2DA39}" type="presOf" srcId="{E00513C7-D50F-4E87-A168-49811CC44450}" destId="{1C98A749-9460-47A9-9A6D-F966977CB6DA}" srcOrd="0" destOrd="3" presId="urn:microsoft.com/office/officeart/2005/8/layout/vList2"/>
    <dgm:cxn modelId="{EEA9DB3C-5FA8-4AFC-BF18-011C7CA16BB1}" srcId="{AD2D656B-1B0D-4352-A18B-38CC0D3151DE}" destId="{3579009A-9421-48FD-9B2B-FD38B5EBB921}" srcOrd="0" destOrd="0" parTransId="{15B551E5-F2EC-42CF-BD98-607F364A28F1}" sibTransId="{11AD4BD2-61FA-42A8-8D1B-13134D419BAA}"/>
    <dgm:cxn modelId="{090404A2-F30C-4BFC-B137-A9229FD65857}" type="presOf" srcId="{9A3C05BC-4BEB-463F-9807-91CD7D24C355}" destId="{6D0E5041-CACD-48FC-8A2D-64CF10EB93C6}" srcOrd="0" destOrd="0" presId="urn:microsoft.com/office/officeart/2005/8/layout/vList2"/>
    <dgm:cxn modelId="{76B23CC8-8BF4-4F05-8743-4B4C542C39F7}" type="presOf" srcId="{F0CE8791-F209-4084-87DE-CDCFF40EA2A7}" destId="{1C98A749-9460-47A9-9A6D-F966977CB6DA}" srcOrd="0" destOrd="2" presId="urn:microsoft.com/office/officeart/2005/8/layout/vList2"/>
    <dgm:cxn modelId="{AC081182-5CDD-4F16-95B0-DF6094B9563C}" srcId="{AD2D656B-1B0D-4352-A18B-38CC0D3151DE}" destId="{C016D80B-EFE3-42E0-8199-4F0F19918C3F}" srcOrd="1" destOrd="0" parTransId="{DEB7186C-F86D-4575-AF29-3909396DB01F}" sibTransId="{E40B46B4-BD03-457F-9104-12C58B35DA50}"/>
    <dgm:cxn modelId="{F734508F-37A9-4147-815A-F99B3B0F9176}" srcId="{DCEE77B9-9CDD-4F54-8C34-C36C4D291BDD}" destId="{3FC277C4-DC3F-44F4-95E2-B416A3E1CE7D}" srcOrd="0" destOrd="0" parTransId="{BFB3B7E3-A8F1-4DFB-A082-B81442AE13C2}" sibTransId="{AE4ADED5-BDFA-4306-9732-F0B4B1F44A33}"/>
    <dgm:cxn modelId="{80C3DD97-98F1-4EC7-90C7-3806FC8E42B7}" srcId="{F0CE8791-F209-4084-87DE-CDCFF40EA2A7}" destId="{F332C754-D703-4787-8695-B40084ADD19C}" srcOrd="2" destOrd="0" parTransId="{1ED353FE-DCC1-49E2-9E27-D116B4BABFB8}" sibTransId="{2C40381D-3312-40B3-928F-2D872A63B294}"/>
    <dgm:cxn modelId="{8DE5D24B-EE8F-4737-9379-25B16D559093}" type="presParOf" srcId="{665617CB-4DFA-440D-BCDF-ED397A4DFF10}" destId="{6D0E5041-CACD-48FC-8A2D-64CF10EB93C6}" srcOrd="0" destOrd="0" presId="urn:microsoft.com/office/officeart/2005/8/layout/vList2"/>
    <dgm:cxn modelId="{E80F5AC0-6A72-4D7E-9209-2B09A550981D}" type="presParOf" srcId="{665617CB-4DFA-440D-BCDF-ED397A4DFF10}" destId="{1C98A749-9460-47A9-9A6D-F966977CB6D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634AA68-A995-4FBB-813D-1B5B012A12C4}" type="doc">
      <dgm:prSet loTypeId="urn:microsoft.com/office/officeart/2005/8/layout/hProcess9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EE77B9-9CDD-4F54-8C34-C36C4D291BDD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1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Review Published Standards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2011</a:t>
          </a:r>
          <a:endParaRPr lang="en-US" dirty="0">
            <a:solidFill>
              <a:schemeClr val="bg1"/>
            </a:solidFill>
          </a:endParaRPr>
        </a:p>
      </dgm:t>
    </dgm:pt>
    <dgm:pt modelId="{6E03AA79-0C01-49C4-9DE9-BD2302809DBE}" type="parTrans" cxnId="{4A653E72-871E-48F6-A7A8-1FC8C3AAB23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C9053E6-7350-481D-9F62-B0DFAD26CA51}" type="sibTrans" cxnId="{4A653E72-871E-48F6-A7A8-1FC8C3AAB23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170258A-036E-40ED-91D1-B1ACF91D1649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2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Draft Working Document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2011</a:t>
          </a:r>
          <a:endParaRPr lang="en-US" dirty="0">
            <a:solidFill>
              <a:schemeClr val="bg1"/>
            </a:solidFill>
          </a:endParaRPr>
        </a:p>
      </dgm:t>
    </dgm:pt>
    <dgm:pt modelId="{2BB90AA0-4BA7-4CE0-910C-408D2EAAD869}" type="parTrans" cxnId="{683C92AA-2771-4511-A4EA-FBBAD9DEECA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957319B-74BB-4D7C-B34C-62EB79D88149}" type="sibTrans" cxnId="{683C92AA-2771-4511-A4EA-FBBAD9DEECA2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9933C50-598E-4558-8C37-15F475F5D84B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3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Interview MSO Participants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2011</a:t>
          </a:r>
          <a:endParaRPr lang="en-US" dirty="0">
            <a:solidFill>
              <a:schemeClr val="bg1"/>
            </a:solidFill>
          </a:endParaRPr>
        </a:p>
      </dgm:t>
    </dgm:pt>
    <dgm:pt modelId="{0191B3B7-CC2A-4B7C-9999-B9FB757E92C5}" type="parTrans" cxnId="{BAE5CDBE-0286-4CC9-8EB7-69775B3BFC6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0F9A22A-00E9-4FF1-BA7A-7522240EDFBD}" type="sibTrans" cxnId="{BAE5CDBE-0286-4CC9-8EB7-69775B3BFC6D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077F687-343D-4282-B4CA-B8690DE5B57A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4 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Involve SCTE Standards Vendor Community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2011</a:t>
          </a:r>
          <a:endParaRPr lang="en-US" dirty="0">
            <a:solidFill>
              <a:schemeClr val="bg1"/>
            </a:solidFill>
          </a:endParaRPr>
        </a:p>
      </dgm:t>
    </dgm:pt>
    <dgm:pt modelId="{E933C9F5-3921-44FD-897A-B719BF015287}" type="parTrans" cxnId="{A3030AD5-3D6E-438C-B3EC-96AACF325A2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AB7577D-3AE5-451A-BA26-1820C1A0CF6D}" type="sibTrans" cxnId="{A3030AD5-3D6E-438C-B3EC-96AACF325A2C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13A7741-F41A-440A-B124-D66B92B58739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5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Form Working Group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2011</a:t>
          </a:r>
        </a:p>
      </dgm:t>
    </dgm:pt>
    <dgm:pt modelId="{EFEC11F0-9C63-4479-8E33-E5534463DF9C}" type="parTrans" cxnId="{CF49F481-DFA1-4223-B961-9A141AA3C61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16DBEA4-2627-40D3-89AA-97E46B341054}" type="sibTrans" cxnId="{CF49F481-DFA1-4223-B961-9A141AA3C61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E6DF921-B980-4904-B57F-3448BD099D8C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6 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Publish Standard</a:t>
          </a:r>
          <a:br>
            <a:rPr lang="en-US" dirty="0" smtClean="0">
              <a:solidFill>
                <a:schemeClr val="bg1"/>
              </a:solidFill>
            </a:rPr>
          </a:br>
          <a:r>
            <a:rPr lang="en-US" dirty="0" smtClean="0">
              <a:solidFill>
                <a:schemeClr val="bg1"/>
              </a:solidFill>
            </a:rPr>
            <a:t>2012</a:t>
          </a:r>
        </a:p>
      </dgm:t>
    </dgm:pt>
    <dgm:pt modelId="{F564EB56-BBE6-40D9-89A0-BA9A48EAA56E}" type="parTrans" cxnId="{78085AFB-33B9-45C6-A96E-E0BA188F2DA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E8A82168-A579-4EB9-846C-B5EF7766D89A}" type="sibTrans" cxnId="{78085AFB-33B9-45C6-A96E-E0BA188F2DA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B3C5BC2-CBD5-41D8-B614-17330C9B7FEC}" type="pres">
      <dgm:prSet presAssocID="{3634AA68-A995-4FBB-813D-1B5B012A12C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A32093-9608-4BBE-9E17-AC4023148815}" type="pres">
      <dgm:prSet presAssocID="{3634AA68-A995-4FBB-813D-1B5B012A12C4}" presName="arrow" presStyleLbl="bgShp" presStyleIdx="0" presStyleCnt="1"/>
      <dgm:spPr/>
    </dgm:pt>
    <dgm:pt modelId="{B2975453-5ED2-4E1B-996C-CC50A60B85BB}" type="pres">
      <dgm:prSet presAssocID="{3634AA68-A995-4FBB-813D-1B5B012A12C4}" presName="linearProcess" presStyleCnt="0"/>
      <dgm:spPr/>
    </dgm:pt>
    <dgm:pt modelId="{63C9E1E2-1B09-468A-8684-FF7474F91EAB}" type="pres">
      <dgm:prSet presAssocID="{DCEE77B9-9CDD-4F54-8C34-C36C4D291BDD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6F05B3-7506-4F91-A0BC-0AC07B505C0E}" type="pres">
      <dgm:prSet presAssocID="{3C9053E6-7350-481D-9F62-B0DFAD26CA51}" presName="sibTrans" presStyleCnt="0"/>
      <dgm:spPr/>
    </dgm:pt>
    <dgm:pt modelId="{8DFB8C5B-54A0-476F-9B6F-11A4F262B6F6}" type="pres">
      <dgm:prSet presAssocID="{5170258A-036E-40ED-91D1-B1ACF91D1649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4A3D96-0F38-4C22-AC55-77C18D626083}" type="pres">
      <dgm:prSet presAssocID="{B957319B-74BB-4D7C-B34C-62EB79D88149}" presName="sibTrans" presStyleCnt="0"/>
      <dgm:spPr/>
    </dgm:pt>
    <dgm:pt modelId="{DDC6A9F9-D6C4-4DFA-A424-14F164B175D4}" type="pres">
      <dgm:prSet presAssocID="{F9933C50-598E-4558-8C37-15F475F5D84B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6C8F5A-1BF5-49A7-860C-C24468A772A5}" type="pres">
      <dgm:prSet presAssocID="{D0F9A22A-00E9-4FF1-BA7A-7522240EDFBD}" presName="sibTrans" presStyleCnt="0"/>
      <dgm:spPr/>
    </dgm:pt>
    <dgm:pt modelId="{00491057-2558-4FD4-82E9-EBD25743F350}" type="pres">
      <dgm:prSet presAssocID="{A077F687-343D-4282-B4CA-B8690DE5B57A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BA48D-9FA3-49D8-89F4-72AB755B91A7}" type="pres">
      <dgm:prSet presAssocID="{5AB7577D-3AE5-451A-BA26-1820C1A0CF6D}" presName="sibTrans" presStyleCnt="0"/>
      <dgm:spPr/>
    </dgm:pt>
    <dgm:pt modelId="{3DD64DED-E613-4A06-ACDD-0BBFE4A929B9}" type="pres">
      <dgm:prSet presAssocID="{113A7741-F41A-440A-B124-D66B92B58739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2C52FA-8DFF-40CD-ACCD-78CF16E8F94F}" type="pres">
      <dgm:prSet presAssocID="{316DBEA4-2627-40D3-89AA-97E46B341054}" presName="sibTrans" presStyleCnt="0"/>
      <dgm:spPr/>
    </dgm:pt>
    <dgm:pt modelId="{61F02E70-997C-4F7A-9B40-66CAEC81A2E4}" type="pres">
      <dgm:prSet presAssocID="{8E6DF921-B980-4904-B57F-3448BD099D8C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653E72-871E-48F6-A7A8-1FC8C3AAB238}" srcId="{3634AA68-A995-4FBB-813D-1B5B012A12C4}" destId="{DCEE77B9-9CDD-4F54-8C34-C36C4D291BDD}" srcOrd="0" destOrd="0" parTransId="{6E03AA79-0C01-49C4-9DE9-BD2302809DBE}" sibTransId="{3C9053E6-7350-481D-9F62-B0DFAD26CA51}"/>
    <dgm:cxn modelId="{78085AFB-33B9-45C6-A96E-E0BA188F2DA0}" srcId="{3634AA68-A995-4FBB-813D-1B5B012A12C4}" destId="{8E6DF921-B980-4904-B57F-3448BD099D8C}" srcOrd="5" destOrd="0" parTransId="{F564EB56-BBE6-40D9-89A0-BA9A48EAA56E}" sibTransId="{E8A82168-A579-4EB9-846C-B5EF7766D89A}"/>
    <dgm:cxn modelId="{CF49F481-DFA1-4223-B961-9A141AA3C611}" srcId="{3634AA68-A995-4FBB-813D-1B5B012A12C4}" destId="{113A7741-F41A-440A-B124-D66B92B58739}" srcOrd="4" destOrd="0" parTransId="{EFEC11F0-9C63-4479-8E33-E5534463DF9C}" sibTransId="{316DBEA4-2627-40D3-89AA-97E46B341054}"/>
    <dgm:cxn modelId="{A3030AD5-3D6E-438C-B3EC-96AACF325A2C}" srcId="{3634AA68-A995-4FBB-813D-1B5B012A12C4}" destId="{A077F687-343D-4282-B4CA-B8690DE5B57A}" srcOrd="3" destOrd="0" parTransId="{E933C9F5-3921-44FD-897A-B719BF015287}" sibTransId="{5AB7577D-3AE5-451A-BA26-1820C1A0CF6D}"/>
    <dgm:cxn modelId="{9B681936-2874-4CA6-959B-907EEAC7CD01}" type="presOf" srcId="{8E6DF921-B980-4904-B57F-3448BD099D8C}" destId="{61F02E70-997C-4F7A-9B40-66CAEC81A2E4}" srcOrd="0" destOrd="0" presId="urn:microsoft.com/office/officeart/2005/8/layout/hProcess9"/>
    <dgm:cxn modelId="{6006C1E1-3AFC-418F-BBB1-54F11594233B}" type="presOf" srcId="{F9933C50-598E-4558-8C37-15F475F5D84B}" destId="{DDC6A9F9-D6C4-4DFA-A424-14F164B175D4}" srcOrd="0" destOrd="0" presId="urn:microsoft.com/office/officeart/2005/8/layout/hProcess9"/>
    <dgm:cxn modelId="{F9161970-39EF-40E6-BE00-779B5E15A66C}" type="presOf" srcId="{5170258A-036E-40ED-91D1-B1ACF91D1649}" destId="{8DFB8C5B-54A0-476F-9B6F-11A4F262B6F6}" srcOrd="0" destOrd="0" presId="urn:microsoft.com/office/officeart/2005/8/layout/hProcess9"/>
    <dgm:cxn modelId="{683C92AA-2771-4511-A4EA-FBBAD9DEECA2}" srcId="{3634AA68-A995-4FBB-813D-1B5B012A12C4}" destId="{5170258A-036E-40ED-91D1-B1ACF91D1649}" srcOrd="1" destOrd="0" parTransId="{2BB90AA0-4BA7-4CE0-910C-408D2EAAD869}" sibTransId="{B957319B-74BB-4D7C-B34C-62EB79D88149}"/>
    <dgm:cxn modelId="{6BE1B366-271C-44BA-9E81-84B6B467C281}" type="presOf" srcId="{DCEE77B9-9CDD-4F54-8C34-C36C4D291BDD}" destId="{63C9E1E2-1B09-468A-8684-FF7474F91EAB}" srcOrd="0" destOrd="0" presId="urn:microsoft.com/office/officeart/2005/8/layout/hProcess9"/>
    <dgm:cxn modelId="{2E856AB9-3BC2-42FF-93AB-E5DA8D854497}" type="presOf" srcId="{A077F687-343D-4282-B4CA-B8690DE5B57A}" destId="{00491057-2558-4FD4-82E9-EBD25743F350}" srcOrd="0" destOrd="0" presId="urn:microsoft.com/office/officeart/2005/8/layout/hProcess9"/>
    <dgm:cxn modelId="{0365DD60-9BD3-4301-B6EB-CB2C6F3BB854}" type="presOf" srcId="{113A7741-F41A-440A-B124-D66B92B58739}" destId="{3DD64DED-E613-4A06-ACDD-0BBFE4A929B9}" srcOrd="0" destOrd="0" presId="urn:microsoft.com/office/officeart/2005/8/layout/hProcess9"/>
    <dgm:cxn modelId="{BAE5CDBE-0286-4CC9-8EB7-69775B3BFC6D}" srcId="{3634AA68-A995-4FBB-813D-1B5B012A12C4}" destId="{F9933C50-598E-4558-8C37-15F475F5D84B}" srcOrd="2" destOrd="0" parTransId="{0191B3B7-CC2A-4B7C-9999-B9FB757E92C5}" sibTransId="{D0F9A22A-00E9-4FF1-BA7A-7522240EDFBD}"/>
    <dgm:cxn modelId="{D740DCAC-2D8E-4A1A-9690-2E65EA8FAC71}" type="presOf" srcId="{3634AA68-A995-4FBB-813D-1B5B012A12C4}" destId="{DB3C5BC2-CBD5-41D8-B614-17330C9B7FEC}" srcOrd="0" destOrd="0" presId="urn:microsoft.com/office/officeart/2005/8/layout/hProcess9"/>
    <dgm:cxn modelId="{CD2A1AE5-D711-44F3-91A7-C28122648AEB}" type="presParOf" srcId="{DB3C5BC2-CBD5-41D8-B614-17330C9B7FEC}" destId="{B6A32093-9608-4BBE-9E17-AC4023148815}" srcOrd="0" destOrd="0" presId="urn:microsoft.com/office/officeart/2005/8/layout/hProcess9"/>
    <dgm:cxn modelId="{2E45867C-2A38-4CFD-A8BC-FE230635D0DD}" type="presParOf" srcId="{DB3C5BC2-CBD5-41D8-B614-17330C9B7FEC}" destId="{B2975453-5ED2-4E1B-996C-CC50A60B85BB}" srcOrd="1" destOrd="0" presId="urn:microsoft.com/office/officeart/2005/8/layout/hProcess9"/>
    <dgm:cxn modelId="{109FD67F-0857-4D67-8135-EFD4BD762087}" type="presParOf" srcId="{B2975453-5ED2-4E1B-996C-CC50A60B85BB}" destId="{63C9E1E2-1B09-468A-8684-FF7474F91EAB}" srcOrd="0" destOrd="0" presId="urn:microsoft.com/office/officeart/2005/8/layout/hProcess9"/>
    <dgm:cxn modelId="{E8202111-1BB7-42D4-B741-87A2B33FDFF9}" type="presParOf" srcId="{B2975453-5ED2-4E1B-996C-CC50A60B85BB}" destId="{2C6F05B3-7506-4F91-A0BC-0AC07B505C0E}" srcOrd="1" destOrd="0" presId="urn:microsoft.com/office/officeart/2005/8/layout/hProcess9"/>
    <dgm:cxn modelId="{F29E7FB5-A7DA-4462-9570-CA0D6F845117}" type="presParOf" srcId="{B2975453-5ED2-4E1B-996C-CC50A60B85BB}" destId="{8DFB8C5B-54A0-476F-9B6F-11A4F262B6F6}" srcOrd="2" destOrd="0" presId="urn:microsoft.com/office/officeart/2005/8/layout/hProcess9"/>
    <dgm:cxn modelId="{3DDDC095-4879-432E-93A9-5D1822F4E25D}" type="presParOf" srcId="{B2975453-5ED2-4E1B-996C-CC50A60B85BB}" destId="{F14A3D96-0F38-4C22-AC55-77C18D626083}" srcOrd="3" destOrd="0" presId="urn:microsoft.com/office/officeart/2005/8/layout/hProcess9"/>
    <dgm:cxn modelId="{1FC845DE-07B8-40BF-A821-BF9F5D641B2A}" type="presParOf" srcId="{B2975453-5ED2-4E1B-996C-CC50A60B85BB}" destId="{DDC6A9F9-D6C4-4DFA-A424-14F164B175D4}" srcOrd="4" destOrd="0" presId="urn:microsoft.com/office/officeart/2005/8/layout/hProcess9"/>
    <dgm:cxn modelId="{B987ED80-C879-44CC-8BBE-5B5282D3E1EE}" type="presParOf" srcId="{B2975453-5ED2-4E1B-996C-CC50A60B85BB}" destId="{A06C8F5A-1BF5-49A7-860C-C24468A772A5}" srcOrd="5" destOrd="0" presId="urn:microsoft.com/office/officeart/2005/8/layout/hProcess9"/>
    <dgm:cxn modelId="{0025229D-B9A5-45BE-B5F5-CA12832210CD}" type="presParOf" srcId="{B2975453-5ED2-4E1B-996C-CC50A60B85BB}" destId="{00491057-2558-4FD4-82E9-EBD25743F350}" srcOrd="6" destOrd="0" presId="urn:microsoft.com/office/officeart/2005/8/layout/hProcess9"/>
    <dgm:cxn modelId="{10B6EAA6-C49B-4377-AB65-C6D7C4D0A2D5}" type="presParOf" srcId="{B2975453-5ED2-4E1B-996C-CC50A60B85BB}" destId="{DAEBA48D-9FA3-49D8-89F4-72AB755B91A7}" srcOrd="7" destOrd="0" presId="urn:microsoft.com/office/officeart/2005/8/layout/hProcess9"/>
    <dgm:cxn modelId="{8C176734-B686-4E44-ACF4-892831622813}" type="presParOf" srcId="{B2975453-5ED2-4E1B-996C-CC50A60B85BB}" destId="{3DD64DED-E613-4A06-ACDD-0BBFE4A929B9}" srcOrd="8" destOrd="0" presId="urn:microsoft.com/office/officeart/2005/8/layout/hProcess9"/>
    <dgm:cxn modelId="{6B5B382F-4B72-48DA-BEAF-B114809DFA93}" type="presParOf" srcId="{B2975453-5ED2-4E1B-996C-CC50A60B85BB}" destId="{B72C52FA-8DFF-40CD-ACCD-78CF16E8F94F}" srcOrd="9" destOrd="0" presId="urn:microsoft.com/office/officeart/2005/8/layout/hProcess9"/>
    <dgm:cxn modelId="{478F4ACD-C44F-4EB1-B8D6-EC48D157FF63}" type="presParOf" srcId="{B2975453-5ED2-4E1B-996C-CC50A60B85BB}" destId="{61F02E70-997C-4F7A-9B40-66CAEC81A2E4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082C3C-DFCE-4788-B6D5-8F57853D9C71}">
      <dsp:nvSpPr>
        <dsp:cNvPr id="0" name=""/>
        <dsp:cNvSpPr/>
      </dsp:nvSpPr>
      <dsp:spPr>
        <a:xfrm>
          <a:off x="228604" y="0"/>
          <a:ext cx="7772391" cy="4525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Building Level:</a:t>
          </a:r>
          <a:br>
            <a:rPr lang="en-US" sz="1600" kern="1200" dirty="0" smtClean="0"/>
          </a:br>
          <a:r>
            <a:rPr lang="en-US" sz="1600" kern="1200" dirty="0" smtClean="0"/>
            <a:t>SMS 001 Facilities Recommended Practices for Critical Facilities</a:t>
          </a:r>
          <a:endParaRPr lang="en-US" sz="1600" kern="1200" dirty="0"/>
        </a:p>
      </dsp:txBody>
      <dsp:txXfrm>
        <a:off x="2756574" y="226298"/>
        <a:ext cx="2716450" cy="678894"/>
      </dsp:txXfrm>
    </dsp:sp>
    <dsp:sp modelId="{D6D3AF55-7221-4FDB-8486-9C4A5F39278E}">
      <dsp:nvSpPr>
        <dsp:cNvPr id="0" name=""/>
        <dsp:cNvSpPr/>
      </dsp:nvSpPr>
      <dsp:spPr>
        <a:xfrm>
          <a:off x="990595" y="1131490"/>
          <a:ext cx="6248408" cy="33944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Rack/Equipment Level:</a:t>
          </a:r>
          <a:br>
            <a:rPr lang="en-US" sz="1600" kern="1200" dirty="0" smtClean="0"/>
          </a:br>
          <a:r>
            <a:rPr lang="en-US" sz="1600" kern="1200" dirty="0" smtClean="0"/>
            <a:t>SMS 002 Product Environmental Requirements</a:t>
          </a:r>
          <a:endParaRPr lang="en-US" sz="1600" kern="1200" dirty="0"/>
        </a:p>
      </dsp:txBody>
      <dsp:txXfrm>
        <a:off x="2658920" y="1343645"/>
        <a:ext cx="2911758" cy="636463"/>
      </dsp:txXfrm>
    </dsp:sp>
    <dsp:sp modelId="{C0145A03-A2CA-419F-BAB1-635B5FA9E899}">
      <dsp:nvSpPr>
        <dsp:cNvPr id="0" name=""/>
        <dsp:cNvSpPr/>
      </dsp:nvSpPr>
      <dsp:spPr>
        <a:xfrm>
          <a:off x="1752598" y="2262981"/>
          <a:ext cx="4724403" cy="22629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EMS Interface Level:</a:t>
          </a:r>
          <a:br>
            <a:rPr lang="en-US" sz="1600" kern="1200" dirty="0" smtClean="0"/>
          </a:br>
          <a:r>
            <a:rPr lang="en-US" sz="1600" kern="1200" dirty="0" smtClean="0"/>
            <a:t>SMS 003 APSIS</a:t>
          </a:r>
          <a:r>
            <a:rPr lang="en-US" sz="1600" kern="1200" baseline="30000" dirty="0" smtClean="0"/>
            <a:t>TM</a:t>
          </a:r>
          <a:r>
            <a:rPr lang="en-US" sz="1600" kern="1200" dirty="0" smtClean="0"/>
            <a:t>  – Adaptive Power Systems Interface Specifications</a:t>
          </a:r>
          <a:endParaRPr lang="en-US" sz="1600" kern="1200" dirty="0"/>
        </a:p>
      </dsp:txBody>
      <dsp:txXfrm>
        <a:off x="2444471" y="2828726"/>
        <a:ext cx="3340657" cy="113149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15B674-2763-45F9-8178-BCFF4CF1EEC7}">
      <dsp:nvSpPr>
        <dsp:cNvPr id="0" name=""/>
        <dsp:cNvSpPr/>
      </dsp:nvSpPr>
      <dsp:spPr>
        <a:xfrm>
          <a:off x="0" y="7355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Introduction</a:t>
          </a:r>
        </a:p>
      </dsp:txBody>
      <dsp:txXfrm>
        <a:off x="0" y="73551"/>
        <a:ext cx="8229600" cy="431730"/>
      </dsp:txXfrm>
    </dsp:sp>
    <dsp:sp modelId="{E739D9DB-16FD-481F-A7B7-6FC41563E1EB}">
      <dsp:nvSpPr>
        <dsp:cNvPr id="0" name=""/>
        <dsp:cNvSpPr/>
      </dsp:nvSpPr>
      <dsp:spPr>
        <a:xfrm>
          <a:off x="0" y="50528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Background information</a:t>
          </a:r>
        </a:p>
      </dsp:txBody>
      <dsp:txXfrm>
        <a:off x="0" y="505281"/>
        <a:ext cx="8229600" cy="298080"/>
      </dsp:txXfrm>
    </dsp:sp>
    <dsp:sp modelId="{2918A8EE-DC99-4C78-9FCF-09B996E92AFA}">
      <dsp:nvSpPr>
        <dsp:cNvPr id="0" name=""/>
        <dsp:cNvSpPr/>
      </dsp:nvSpPr>
      <dsp:spPr>
        <a:xfrm>
          <a:off x="0" y="80336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Physical Requirements</a:t>
          </a:r>
        </a:p>
      </dsp:txBody>
      <dsp:txXfrm>
        <a:off x="0" y="803361"/>
        <a:ext cx="8229600" cy="431730"/>
      </dsp:txXfrm>
    </dsp:sp>
    <dsp:sp modelId="{08350286-76EB-429B-B610-01AE20636735}">
      <dsp:nvSpPr>
        <dsp:cNvPr id="0" name=""/>
        <dsp:cNvSpPr/>
      </dsp:nvSpPr>
      <dsp:spPr>
        <a:xfrm>
          <a:off x="0" y="123509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Frame, Load, Airflow, Heat Release</a:t>
          </a:r>
        </a:p>
      </dsp:txBody>
      <dsp:txXfrm>
        <a:off x="0" y="1235091"/>
        <a:ext cx="8229600" cy="298080"/>
      </dsp:txXfrm>
    </dsp:sp>
    <dsp:sp modelId="{9F9C37E5-312C-4A3C-862F-634459417721}">
      <dsp:nvSpPr>
        <dsp:cNvPr id="0" name=""/>
        <dsp:cNvSpPr/>
      </dsp:nvSpPr>
      <dsp:spPr>
        <a:xfrm>
          <a:off x="0" y="153317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Environmental Requirements</a:t>
          </a:r>
        </a:p>
      </dsp:txBody>
      <dsp:txXfrm>
        <a:off x="0" y="1533171"/>
        <a:ext cx="8229600" cy="431730"/>
      </dsp:txXfrm>
    </dsp:sp>
    <dsp:sp modelId="{37348063-5814-4CF5-AE2F-3D25C82BDA18}">
      <dsp:nvSpPr>
        <dsp:cNvPr id="0" name=""/>
        <dsp:cNvSpPr/>
      </dsp:nvSpPr>
      <dsp:spPr>
        <a:xfrm>
          <a:off x="0" y="196490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Transportation, Vibration, Shock, Contaminants, Safety</a:t>
          </a:r>
        </a:p>
      </dsp:txBody>
      <dsp:txXfrm>
        <a:off x="0" y="1964901"/>
        <a:ext cx="8229600" cy="298080"/>
      </dsp:txXfrm>
    </dsp:sp>
    <dsp:sp modelId="{07B7E228-9349-4340-ABEC-7EE062CC1191}">
      <dsp:nvSpPr>
        <dsp:cNvPr id="0" name=""/>
        <dsp:cNvSpPr/>
      </dsp:nvSpPr>
      <dsp:spPr>
        <a:xfrm>
          <a:off x="0" y="226298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Electrical Requirements</a:t>
          </a:r>
        </a:p>
      </dsp:txBody>
      <dsp:txXfrm>
        <a:off x="0" y="2262981"/>
        <a:ext cx="8229600" cy="431730"/>
      </dsp:txXfrm>
    </dsp:sp>
    <dsp:sp modelId="{A301A159-1C87-4787-AFAF-ECBADBCF5454}">
      <dsp:nvSpPr>
        <dsp:cNvPr id="0" name=""/>
        <dsp:cNvSpPr/>
      </dsp:nvSpPr>
      <dsp:spPr>
        <a:xfrm>
          <a:off x="0" y="269471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ESD, EMC, Grounding and Bonding</a:t>
          </a:r>
        </a:p>
      </dsp:txBody>
      <dsp:txXfrm>
        <a:off x="0" y="2694711"/>
        <a:ext cx="8229600" cy="298080"/>
      </dsp:txXfrm>
    </dsp:sp>
    <dsp:sp modelId="{FF27F981-9F91-4420-B2AB-79151C5278C8}">
      <dsp:nvSpPr>
        <dsp:cNvPr id="0" name=""/>
        <dsp:cNvSpPr/>
      </dsp:nvSpPr>
      <dsp:spPr>
        <a:xfrm>
          <a:off x="0" y="299279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Sustainability Requirements</a:t>
          </a:r>
        </a:p>
      </dsp:txBody>
      <dsp:txXfrm>
        <a:off x="0" y="2992791"/>
        <a:ext cx="8229600" cy="431730"/>
      </dsp:txXfrm>
    </dsp:sp>
    <dsp:sp modelId="{64BEC64B-A18B-4E52-BABE-55375B9F1772}">
      <dsp:nvSpPr>
        <dsp:cNvPr id="0" name=""/>
        <dsp:cNvSpPr/>
      </dsp:nvSpPr>
      <dsp:spPr>
        <a:xfrm>
          <a:off x="0" y="342452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Energy Efficiency, Life Cycle </a:t>
          </a:r>
        </a:p>
      </dsp:txBody>
      <dsp:txXfrm>
        <a:off x="0" y="3424521"/>
        <a:ext cx="8229600" cy="298080"/>
      </dsp:txXfrm>
    </dsp:sp>
    <dsp:sp modelId="{EC80C5AE-A9C5-462A-B759-A4150F7FE029}">
      <dsp:nvSpPr>
        <dsp:cNvPr id="0" name=""/>
        <dsp:cNvSpPr/>
      </dsp:nvSpPr>
      <dsp:spPr>
        <a:xfrm>
          <a:off x="0" y="3722601"/>
          <a:ext cx="8229600" cy="4317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Quality Requirements</a:t>
          </a:r>
        </a:p>
      </dsp:txBody>
      <dsp:txXfrm>
        <a:off x="0" y="3722601"/>
        <a:ext cx="8229600" cy="431730"/>
      </dsp:txXfrm>
    </dsp:sp>
    <dsp:sp modelId="{8C11BEBD-34EC-4F24-A2A5-CE09B5D3D62C}">
      <dsp:nvSpPr>
        <dsp:cNvPr id="0" name=""/>
        <dsp:cNvSpPr/>
      </dsp:nvSpPr>
      <dsp:spPr>
        <a:xfrm>
          <a:off x="0" y="4154331"/>
          <a:ext cx="8229600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400" kern="1200" dirty="0" smtClean="0"/>
            <a:t>Service Life Predictions, Reliability Expectations</a:t>
          </a:r>
        </a:p>
      </dsp:txBody>
      <dsp:txXfrm>
        <a:off x="0" y="4154331"/>
        <a:ext cx="8229600" cy="2980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C49B6C-DBA8-4818-BD5B-34D4A517CB94}">
      <dsp:nvSpPr>
        <dsp:cNvPr id="0" name=""/>
        <dsp:cNvSpPr/>
      </dsp:nvSpPr>
      <dsp:spPr>
        <a:xfrm>
          <a:off x="0" y="78411"/>
          <a:ext cx="8229600" cy="12951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Purpose</a:t>
          </a:r>
          <a:endParaRPr lang="en-US" sz="5400" kern="1200" dirty="0"/>
        </a:p>
      </dsp:txBody>
      <dsp:txXfrm>
        <a:off x="0" y="78411"/>
        <a:ext cx="8229600" cy="1295190"/>
      </dsp:txXfrm>
    </dsp:sp>
    <dsp:sp modelId="{D97C68F3-80B4-4496-B914-24DFE0BCAC89}">
      <dsp:nvSpPr>
        <dsp:cNvPr id="0" name=""/>
        <dsp:cNvSpPr/>
      </dsp:nvSpPr>
      <dsp:spPr>
        <a:xfrm>
          <a:off x="0" y="1373601"/>
          <a:ext cx="8229600" cy="3073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68580" rIns="384048" bIns="68580" numCol="1" spcCol="1270" anchor="t" anchorCtr="0">
          <a:noAutofit/>
        </a:bodyPr>
        <a:lstStyle/>
        <a:p>
          <a:pPr marL="285750" lvl="1" indent="-285750" algn="l" defTabSz="1866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200" kern="1200" dirty="0" smtClean="0"/>
            <a:t> Publish best practices surrounding energy management in mission critical facilities (hubs and datacenters) resulting in increased operating efficiencies.</a:t>
          </a:r>
          <a:endParaRPr lang="en-US" sz="4200" kern="1200" dirty="0"/>
        </a:p>
      </dsp:txBody>
      <dsp:txXfrm>
        <a:off x="0" y="1373601"/>
        <a:ext cx="8229600" cy="30739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C49B6C-DBA8-4818-BD5B-34D4A517CB94}">
      <dsp:nvSpPr>
        <dsp:cNvPr id="0" name=""/>
        <dsp:cNvSpPr/>
      </dsp:nvSpPr>
      <dsp:spPr>
        <a:xfrm>
          <a:off x="0" y="64011"/>
          <a:ext cx="8229600" cy="127120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l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Scope</a:t>
          </a:r>
          <a:endParaRPr lang="en-US" sz="5300" kern="1200" dirty="0"/>
        </a:p>
      </dsp:txBody>
      <dsp:txXfrm>
        <a:off x="0" y="64011"/>
        <a:ext cx="8229600" cy="1271205"/>
      </dsp:txXfrm>
    </dsp:sp>
    <dsp:sp modelId="{D97C68F3-80B4-4496-B914-24DFE0BCAC89}">
      <dsp:nvSpPr>
        <dsp:cNvPr id="0" name=""/>
        <dsp:cNvSpPr/>
      </dsp:nvSpPr>
      <dsp:spPr>
        <a:xfrm>
          <a:off x="0" y="1335216"/>
          <a:ext cx="8229600" cy="3126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67310" rIns="376936" bIns="67310" numCol="1" spcCol="1270" anchor="t" anchorCtr="0">
          <a:noAutofit/>
        </a:bodyPr>
        <a:lstStyle/>
        <a:p>
          <a:pPr marL="285750" lvl="1" indent="-285750" algn="l" defTabSz="1822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100" kern="1200" dirty="0" smtClean="0"/>
            <a:t> Concentrate on 24x7 mission critical space considerations for driving down energy costs.</a:t>
          </a:r>
          <a:endParaRPr lang="en-US" sz="4100" kern="1200" dirty="0"/>
        </a:p>
        <a:p>
          <a:pPr marL="285750" lvl="1" indent="-285750" algn="l" defTabSz="1822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4100" b="1" kern="1200" dirty="0" smtClean="0"/>
            <a:t>Not</a:t>
          </a:r>
          <a:r>
            <a:rPr lang="en-US" sz="4100" kern="1200" dirty="0" smtClean="0"/>
            <a:t> included – outside plant, office space, warehouse space</a:t>
          </a:r>
          <a:endParaRPr lang="en-US" sz="4100" kern="1200" dirty="0"/>
        </a:p>
      </dsp:txBody>
      <dsp:txXfrm>
        <a:off x="0" y="1335216"/>
        <a:ext cx="8229600" cy="312673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6041A2-64F2-43AF-B7B0-03957D5A8CCF}">
      <dsp:nvSpPr>
        <dsp:cNvPr id="0" name=""/>
        <dsp:cNvSpPr/>
      </dsp:nvSpPr>
      <dsp:spPr>
        <a:xfrm>
          <a:off x="0" y="5829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Energy Efficiency</a:t>
          </a:r>
          <a:endParaRPr lang="en-US" sz="2100" kern="1200" dirty="0"/>
        </a:p>
      </dsp:txBody>
      <dsp:txXfrm>
        <a:off x="0" y="58296"/>
        <a:ext cx="8229600" cy="503685"/>
      </dsp:txXfrm>
    </dsp:sp>
    <dsp:sp modelId="{3E74BAB0-BA4C-4D0D-8715-14859D8D2957}">
      <dsp:nvSpPr>
        <dsp:cNvPr id="0" name=""/>
        <dsp:cNvSpPr/>
      </dsp:nvSpPr>
      <dsp:spPr>
        <a:xfrm>
          <a:off x="0" y="561981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Alternate Power, Energy Savings Design </a:t>
          </a:r>
          <a:endParaRPr lang="en-US" sz="1600" kern="1200" dirty="0"/>
        </a:p>
      </dsp:txBody>
      <dsp:txXfrm>
        <a:off x="0" y="561981"/>
        <a:ext cx="8229600" cy="347760"/>
      </dsp:txXfrm>
    </dsp:sp>
    <dsp:sp modelId="{A3476392-95A3-4556-9D42-7D2FCF23488B}">
      <dsp:nvSpPr>
        <dsp:cNvPr id="0" name=""/>
        <dsp:cNvSpPr/>
      </dsp:nvSpPr>
      <dsp:spPr>
        <a:xfrm>
          <a:off x="0" y="909741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Contaminant Management</a:t>
          </a:r>
          <a:endParaRPr lang="en-US" sz="2100" kern="1200" dirty="0"/>
        </a:p>
      </dsp:txBody>
      <dsp:txXfrm>
        <a:off x="0" y="909741"/>
        <a:ext cx="8229600" cy="503685"/>
      </dsp:txXfrm>
    </dsp:sp>
    <dsp:sp modelId="{FE54741E-3BFB-41F6-A673-D559ECECF1EE}">
      <dsp:nvSpPr>
        <dsp:cNvPr id="0" name=""/>
        <dsp:cNvSpPr/>
      </dsp:nvSpPr>
      <dsp:spPr>
        <a:xfrm>
          <a:off x="0" y="1413426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Air Quality </a:t>
          </a:r>
          <a:endParaRPr lang="en-US" sz="1600" kern="1200" dirty="0"/>
        </a:p>
      </dsp:txBody>
      <dsp:txXfrm>
        <a:off x="0" y="1413426"/>
        <a:ext cx="8229600" cy="347760"/>
      </dsp:txXfrm>
    </dsp:sp>
    <dsp:sp modelId="{62BDF128-8B88-4AB3-9B30-F7A35B69BBC5}">
      <dsp:nvSpPr>
        <dsp:cNvPr id="0" name=""/>
        <dsp:cNvSpPr/>
      </dsp:nvSpPr>
      <dsp:spPr>
        <a:xfrm>
          <a:off x="0" y="176118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Fire, Safety &amp; Security</a:t>
          </a:r>
          <a:endParaRPr lang="en-US" sz="2100" kern="1200" dirty="0"/>
        </a:p>
      </dsp:txBody>
      <dsp:txXfrm>
        <a:off x="0" y="1761186"/>
        <a:ext cx="8229600" cy="503685"/>
      </dsp:txXfrm>
    </dsp:sp>
    <dsp:sp modelId="{E0E72B3E-09CC-4D43-9906-CC630B737DAF}">
      <dsp:nvSpPr>
        <dsp:cNvPr id="0" name=""/>
        <dsp:cNvSpPr/>
      </dsp:nvSpPr>
      <dsp:spPr>
        <a:xfrm>
          <a:off x="0" y="2264871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Detection, Suppression and Personal Safety</a:t>
          </a:r>
          <a:endParaRPr lang="en-US" sz="1600" kern="1200" dirty="0"/>
        </a:p>
      </dsp:txBody>
      <dsp:txXfrm>
        <a:off x="0" y="2264871"/>
        <a:ext cx="8229600" cy="347760"/>
      </dsp:txXfrm>
    </dsp:sp>
    <dsp:sp modelId="{8BF720AC-EA34-4F4C-A038-F8E0031CF3E4}">
      <dsp:nvSpPr>
        <dsp:cNvPr id="0" name=""/>
        <dsp:cNvSpPr/>
      </dsp:nvSpPr>
      <dsp:spPr>
        <a:xfrm>
          <a:off x="0" y="2612631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Environmental Monitoring &amp; Building Management</a:t>
          </a:r>
          <a:endParaRPr lang="en-US" sz="2100" kern="1200" dirty="0"/>
        </a:p>
      </dsp:txBody>
      <dsp:txXfrm>
        <a:off x="0" y="2612631"/>
        <a:ext cx="8229600" cy="503685"/>
      </dsp:txXfrm>
    </dsp:sp>
    <dsp:sp modelId="{27AFA08E-B3B3-4FA0-874F-B92990AF061E}">
      <dsp:nvSpPr>
        <dsp:cNvPr id="0" name=""/>
        <dsp:cNvSpPr/>
      </dsp:nvSpPr>
      <dsp:spPr>
        <a:xfrm>
          <a:off x="0" y="3116316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Building Management Systems, Alarming, Monitoring, Reporting and Auditing</a:t>
          </a:r>
          <a:endParaRPr lang="en-US" sz="1600" kern="1200" dirty="0"/>
        </a:p>
      </dsp:txBody>
      <dsp:txXfrm>
        <a:off x="0" y="3116316"/>
        <a:ext cx="8229600" cy="347760"/>
      </dsp:txXfrm>
    </dsp:sp>
    <dsp:sp modelId="{BBA996F8-79BE-44DF-8514-447269B6663F}">
      <dsp:nvSpPr>
        <dsp:cNvPr id="0" name=""/>
        <dsp:cNvSpPr/>
      </dsp:nvSpPr>
      <dsp:spPr>
        <a:xfrm>
          <a:off x="0" y="346407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IT Systems &amp; Data Communications </a:t>
          </a:r>
          <a:endParaRPr lang="en-US" sz="2100" kern="1200" dirty="0"/>
        </a:p>
      </dsp:txBody>
      <dsp:txXfrm>
        <a:off x="0" y="3464076"/>
        <a:ext cx="8229600" cy="503685"/>
      </dsp:txXfrm>
    </dsp:sp>
    <dsp:sp modelId="{02781960-34BB-4E7D-A40A-3410A021C47F}">
      <dsp:nvSpPr>
        <dsp:cNvPr id="0" name=""/>
        <dsp:cNvSpPr/>
      </dsp:nvSpPr>
      <dsp:spPr>
        <a:xfrm>
          <a:off x="0" y="3967761"/>
          <a:ext cx="8229600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Cabinet Placement, Cabling, IT Equipment </a:t>
          </a:r>
          <a:br>
            <a:rPr lang="en-US" sz="1600" kern="1200" dirty="0" smtClean="0"/>
          </a:br>
          <a:r>
            <a:rPr lang="en-US" sz="1600" kern="1200" dirty="0" smtClean="0"/>
            <a:t>Management</a:t>
          </a:r>
          <a:endParaRPr lang="en-US" sz="1600" kern="1200" dirty="0"/>
        </a:p>
      </dsp:txBody>
      <dsp:txXfrm>
        <a:off x="0" y="3967761"/>
        <a:ext cx="8229600" cy="49990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6335C1-C10E-4672-BFFC-C125314BDD7E}">
      <dsp:nvSpPr>
        <dsp:cNvPr id="0" name=""/>
        <dsp:cNvSpPr/>
      </dsp:nvSpPr>
      <dsp:spPr>
        <a:xfrm>
          <a:off x="0" y="5829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General Design Considerations</a:t>
          </a:r>
          <a:endParaRPr lang="en-US" sz="2100" kern="1200" dirty="0"/>
        </a:p>
      </dsp:txBody>
      <dsp:txXfrm>
        <a:off x="0" y="58296"/>
        <a:ext cx="8229600" cy="503685"/>
      </dsp:txXfrm>
    </dsp:sp>
    <dsp:sp modelId="{AA9EC2A6-8271-41B4-AA63-C215DDC6F397}">
      <dsp:nvSpPr>
        <dsp:cNvPr id="0" name=""/>
        <dsp:cNvSpPr/>
      </dsp:nvSpPr>
      <dsp:spPr>
        <a:xfrm>
          <a:off x="0" y="561981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Flexibility, Growth &amp; Scalability and Availability &amp; Efficiency</a:t>
          </a:r>
          <a:endParaRPr lang="en-US" sz="1600" kern="1200" dirty="0"/>
        </a:p>
      </dsp:txBody>
      <dsp:txXfrm>
        <a:off x="0" y="561981"/>
        <a:ext cx="8229600" cy="347760"/>
      </dsp:txXfrm>
    </dsp:sp>
    <dsp:sp modelId="{82CAF83A-1928-4EF7-B370-60B43DCAED03}">
      <dsp:nvSpPr>
        <dsp:cNvPr id="0" name=""/>
        <dsp:cNvSpPr/>
      </dsp:nvSpPr>
      <dsp:spPr>
        <a:xfrm>
          <a:off x="0" y="909741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Site Location</a:t>
          </a:r>
          <a:endParaRPr lang="en-US" sz="2100" kern="1200" dirty="0"/>
        </a:p>
      </dsp:txBody>
      <dsp:txXfrm>
        <a:off x="0" y="909741"/>
        <a:ext cx="8229600" cy="503685"/>
      </dsp:txXfrm>
    </dsp:sp>
    <dsp:sp modelId="{0CC831FA-D8F2-43CC-83EA-145C916AE1E5}">
      <dsp:nvSpPr>
        <dsp:cNvPr id="0" name=""/>
        <dsp:cNvSpPr/>
      </dsp:nvSpPr>
      <dsp:spPr>
        <a:xfrm>
          <a:off x="0" y="1413426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Security, Accessibility, Metrics and Benchmarking</a:t>
          </a:r>
          <a:endParaRPr lang="en-US" sz="1600" kern="1200" dirty="0"/>
        </a:p>
      </dsp:txBody>
      <dsp:txXfrm>
        <a:off x="0" y="1413426"/>
        <a:ext cx="8229600" cy="347760"/>
      </dsp:txXfrm>
    </dsp:sp>
    <dsp:sp modelId="{C267654B-0755-496B-A196-549F52BCAA47}">
      <dsp:nvSpPr>
        <dsp:cNvPr id="0" name=""/>
        <dsp:cNvSpPr/>
      </dsp:nvSpPr>
      <dsp:spPr>
        <a:xfrm>
          <a:off x="0" y="176118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Building &amp; Room Construction </a:t>
          </a:r>
          <a:endParaRPr lang="en-US" sz="2100" kern="1200" dirty="0"/>
        </a:p>
      </dsp:txBody>
      <dsp:txXfrm>
        <a:off x="0" y="1761186"/>
        <a:ext cx="8229600" cy="503685"/>
      </dsp:txXfrm>
    </dsp:sp>
    <dsp:sp modelId="{798C6780-1F84-4FA0-88E4-21AB9ED77A85}">
      <dsp:nvSpPr>
        <dsp:cNvPr id="0" name=""/>
        <dsp:cNvSpPr/>
      </dsp:nvSpPr>
      <dsp:spPr>
        <a:xfrm>
          <a:off x="0" y="2264871"/>
          <a:ext cx="8229600" cy="499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Exterior Building Construction, Equipment Room Construction, Receiving, Staging and Storage</a:t>
          </a:r>
          <a:endParaRPr lang="en-US" sz="1600" kern="1200" dirty="0"/>
        </a:p>
      </dsp:txBody>
      <dsp:txXfrm>
        <a:off x="0" y="2264871"/>
        <a:ext cx="8229600" cy="499904"/>
      </dsp:txXfrm>
    </dsp:sp>
    <dsp:sp modelId="{FA55D97B-8AA5-4D91-83CE-D57751368CFD}">
      <dsp:nvSpPr>
        <dsp:cNvPr id="0" name=""/>
        <dsp:cNvSpPr/>
      </dsp:nvSpPr>
      <dsp:spPr>
        <a:xfrm>
          <a:off x="0" y="2764776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Electrical Systems</a:t>
          </a:r>
          <a:endParaRPr lang="en-US" sz="2100" kern="1200" dirty="0"/>
        </a:p>
      </dsp:txBody>
      <dsp:txXfrm>
        <a:off x="0" y="2764776"/>
        <a:ext cx="8229600" cy="503685"/>
      </dsp:txXfrm>
    </dsp:sp>
    <dsp:sp modelId="{D4B3EF11-E81D-49B3-98D3-6BD8359311BA}">
      <dsp:nvSpPr>
        <dsp:cNvPr id="0" name=""/>
        <dsp:cNvSpPr/>
      </dsp:nvSpPr>
      <dsp:spPr>
        <a:xfrm>
          <a:off x="0" y="3268461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Utility Power, Generators, UPS, Redundancy Considerations</a:t>
          </a:r>
          <a:endParaRPr lang="en-US" sz="1600" kern="1200" dirty="0"/>
        </a:p>
      </dsp:txBody>
      <dsp:txXfrm>
        <a:off x="0" y="3268461"/>
        <a:ext cx="8229600" cy="347760"/>
      </dsp:txXfrm>
    </dsp:sp>
    <dsp:sp modelId="{4197DBF4-EDAD-4B97-95FB-270889F4EAF5}">
      <dsp:nvSpPr>
        <dsp:cNvPr id="0" name=""/>
        <dsp:cNvSpPr/>
      </dsp:nvSpPr>
      <dsp:spPr>
        <a:xfrm>
          <a:off x="0" y="3616221"/>
          <a:ext cx="8229600" cy="5036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Cooling Systems</a:t>
          </a:r>
          <a:endParaRPr lang="en-US" sz="2100" kern="1200" dirty="0"/>
        </a:p>
      </dsp:txBody>
      <dsp:txXfrm>
        <a:off x="0" y="3616221"/>
        <a:ext cx="8229600" cy="503685"/>
      </dsp:txXfrm>
    </dsp:sp>
    <dsp:sp modelId="{7480931C-79E0-4BF1-BC7B-AF05392C67E9}">
      <dsp:nvSpPr>
        <dsp:cNvPr id="0" name=""/>
        <dsp:cNvSpPr/>
      </dsp:nvSpPr>
      <dsp:spPr>
        <a:xfrm>
          <a:off x="0" y="4119906"/>
          <a:ext cx="8229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6670" rIns="149352" bIns="2667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600" kern="1200" dirty="0" smtClean="0"/>
            <a:t>Temperature, Mechanical Equipment Design, Controls</a:t>
          </a:r>
          <a:endParaRPr lang="en-US" sz="1600" kern="1200" dirty="0"/>
        </a:p>
      </dsp:txBody>
      <dsp:txXfrm>
        <a:off x="0" y="4119906"/>
        <a:ext cx="8229600" cy="347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1BBE76-0FAF-4D80-9AD5-EFBCCD66F184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9/15</a:t>
          </a:r>
          <a:endParaRPr lang="en-US" sz="3700" kern="1200" dirty="0"/>
        </a:p>
      </dsp:txBody>
      <dsp:txXfrm rot="5400000">
        <a:off x="-360662" y="361516"/>
        <a:ext cx="2404417" cy="1683092"/>
      </dsp:txXfrm>
    </dsp:sp>
    <dsp:sp modelId="{21A82912-185C-49C2-BB71-5FC59EE40DDC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l" defTabSz="2000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SMS to review document and open vote</a:t>
          </a:r>
          <a:endParaRPr lang="en-US" sz="4500" kern="1200" dirty="0"/>
        </a:p>
      </dsp:txBody>
      <dsp:txXfrm rot="5400000">
        <a:off x="4174910" y="-2490964"/>
        <a:ext cx="1562871" cy="6546507"/>
      </dsp:txXfrm>
    </dsp:sp>
    <dsp:sp modelId="{6F96C58A-09C3-40D7-9E54-192DBAFE68DC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Q4 2011</a:t>
          </a:r>
          <a:endParaRPr lang="en-US" sz="3700" kern="1200" dirty="0"/>
        </a:p>
      </dsp:txBody>
      <dsp:txXfrm rot="5400000">
        <a:off x="-360662" y="2481354"/>
        <a:ext cx="2404417" cy="1683092"/>
      </dsp:txXfrm>
    </dsp:sp>
    <dsp:sp modelId="{0049F9A4-7C7C-4948-AACD-08051CD5CEF1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20040" tIns="28575" rIns="28575" bIns="28575" numCol="1" spcCol="1270" anchor="ctr" anchorCtr="0">
          <a:noAutofit/>
        </a:bodyPr>
        <a:lstStyle/>
        <a:p>
          <a:pPr marL="285750" lvl="1" indent="-285750" algn="l" defTabSz="2000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500" kern="1200" dirty="0" smtClean="0"/>
            <a:t>Final draft to be released Q4 2011 </a:t>
          </a:r>
          <a:endParaRPr lang="en-US" sz="4500" kern="1200" dirty="0"/>
        </a:p>
      </dsp:txBody>
      <dsp:txXfrm rot="5400000">
        <a:off x="4174910" y="-371126"/>
        <a:ext cx="1562871" cy="654650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0E5041-CACD-48FC-8A2D-64CF10EB93C6}">
      <dsp:nvSpPr>
        <dsp:cNvPr id="0" name=""/>
        <dsp:cNvSpPr/>
      </dsp:nvSpPr>
      <dsp:spPr>
        <a:xfrm>
          <a:off x="0" y="72471"/>
          <a:ext cx="8229600" cy="6715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Purpose</a:t>
          </a:r>
          <a:endParaRPr lang="en-US" sz="2800" kern="1200" dirty="0"/>
        </a:p>
      </dsp:txBody>
      <dsp:txXfrm>
        <a:off x="0" y="72471"/>
        <a:ext cx="8229600" cy="671580"/>
      </dsp:txXfrm>
    </dsp:sp>
    <dsp:sp modelId="{F5EC55E4-40B2-4BE0-B55B-69D4DCCF5FB7}">
      <dsp:nvSpPr>
        <dsp:cNvPr id="0" name=""/>
        <dsp:cNvSpPr/>
      </dsp:nvSpPr>
      <dsp:spPr>
        <a:xfrm>
          <a:off x="0" y="744051"/>
          <a:ext cx="8229600" cy="370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dirty="0" smtClean="0"/>
            <a:t>Write a specification to provide physical, environmental, and sustainability requirements for cable telecommunications products deployed in environmentally controlled cable telecommunications facilities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dirty="0" smtClean="0"/>
            <a:t>To consolidate  existing product environmental requirements criteria for reasonably available technical sources into a single specification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dirty="0" smtClean="0"/>
            <a:t>To add content as needed to define cable telecommunications equipment specific requirements.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200" kern="1200" dirty="0" smtClean="0"/>
            <a:t>It </a:t>
          </a:r>
          <a:r>
            <a:rPr lang="en-US" sz="2200" b="1" kern="1200" dirty="0" smtClean="0"/>
            <a:t>IS NOT </a:t>
          </a:r>
          <a:r>
            <a:rPr lang="en-US" sz="2200" kern="1200" dirty="0" smtClean="0"/>
            <a:t>the intent of this specification to replace existing </a:t>
          </a:r>
          <a:br>
            <a:rPr lang="en-US" sz="2200" kern="1200" dirty="0" smtClean="0"/>
          </a:br>
          <a:r>
            <a:rPr lang="en-US" sz="2200" kern="1200" dirty="0" smtClean="0"/>
            <a:t>standards or test procedures</a:t>
          </a:r>
        </a:p>
      </dsp:txBody>
      <dsp:txXfrm>
        <a:off x="0" y="744051"/>
        <a:ext cx="8229600" cy="370944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0E5041-CACD-48FC-8A2D-64CF10EB93C6}">
      <dsp:nvSpPr>
        <dsp:cNvPr id="0" name=""/>
        <dsp:cNvSpPr/>
      </dsp:nvSpPr>
      <dsp:spPr>
        <a:xfrm>
          <a:off x="0" y="82753"/>
          <a:ext cx="8229600" cy="5516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Scope</a:t>
          </a:r>
          <a:endParaRPr lang="en-US" sz="2300" kern="1200" dirty="0"/>
        </a:p>
      </dsp:txBody>
      <dsp:txXfrm>
        <a:off x="0" y="82753"/>
        <a:ext cx="8229600" cy="551655"/>
      </dsp:txXfrm>
    </dsp:sp>
    <dsp:sp modelId="{1C98A749-9460-47A9-9A6D-F966977CB6DA}">
      <dsp:nvSpPr>
        <dsp:cNvPr id="0" name=""/>
        <dsp:cNvSpPr/>
      </dsp:nvSpPr>
      <dsp:spPr>
        <a:xfrm>
          <a:off x="0" y="634408"/>
          <a:ext cx="8229600" cy="380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Define key physical, environmental, and sustainability requirements during transportation, storage, and operation</a:t>
          </a:r>
          <a:endParaRPr lang="en-US" sz="1800" kern="1200" dirty="0">
            <a:solidFill>
              <a:schemeClr val="tx1"/>
            </a:solidFill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Limited to indoor equipment frame and shelf level cable telecommunications equipment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Cable Telecommunications Facilities for which this specification generally applies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Mission critical environmentally controlled 24/7/365 Network Data Centers, cable head ends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Environmentally protected cable facilities essential to cable plant operation but which may be unmanned such as cable hubs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Less tightly controlled environmental limits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 smtClean="0">
              <a:solidFill>
                <a:schemeClr val="tx1"/>
              </a:solidFill>
            </a:rPr>
            <a:t>Longer duration environmental stresses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b="1" kern="1200" dirty="0" smtClean="0">
              <a:solidFill>
                <a:schemeClr val="tx1"/>
              </a:solidFill>
            </a:rPr>
            <a:t>DOES NOT </a:t>
          </a:r>
          <a:r>
            <a:rPr lang="en-US" sz="1800" kern="1200" dirty="0" smtClean="0">
              <a:solidFill>
                <a:schemeClr val="tx1"/>
              </a:solidFill>
            </a:rPr>
            <a:t>address requirements for outside cable plant equipment or</a:t>
          </a:r>
          <a:br>
            <a:rPr lang="en-US" sz="1800" kern="1200" dirty="0" smtClean="0">
              <a:solidFill>
                <a:schemeClr val="tx1"/>
              </a:solidFill>
            </a:rPr>
          </a:br>
          <a:r>
            <a:rPr lang="en-US" sz="1800" kern="1200" dirty="0" smtClean="0"/>
            <a:t>customer premise equipment (CPE)</a:t>
          </a:r>
          <a:endParaRPr lang="en-US" sz="1800" kern="1200" dirty="0" smtClean="0">
            <a:solidFill>
              <a:schemeClr val="tx1"/>
            </a:solidFill>
          </a:endParaRPr>
        </a:p>
      </dsp:txBody>
      <dsp:txXfrm>
        <a:off x="0" y="634408"/>
        <a:ext cx="8229600" cy="38088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A32093-9608-4BBE-9E17-AC4023148815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63C9E1E2-1B09-468A-8684-FF7474F91EAB}">
      <dsp:nvSpPr>
        <dsp:cNvPr id="0" name=""/>
        <dsp:cNvSpPr/>
      </dsp:nvSpPr>
      <dsp:spPr>
        <a:xfrm>
          <a:off x="2260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1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Review Published Standards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2011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260" y="1357788"/>
        <a:ext cx="1316012" cy="1810385"/>
      </dsp:txXfrm>
    </dsp:sp>
    <dsp:sp modelId="{8DFB8C5B-54A0-476F-9B6F-11A4F262B6F6}">
      <dsp:nvSpPr>
        <dsp:cNvPr id="0" name=""/>
        <dsp:cNvSpPr/>
      </dsp:nvSpPr>
      <dsp:spPr>
        <a:xfrm>
          <a:off x="1384073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2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Draft Working Document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2011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1384073" y="1357788"/>
        <a:ext cx="1316012" cy="1810385"/>
      </dsp:txXfrm>
    </dsp:sp>
    <dsp:sp modelId="{DDC6A9F9-D6C4-4DFA-A424-14F164B175D4}">
      <dsp:nvSpPr>
        <dsp:cNvPr id="0" name=""/>
        <dsp:cNvSpPr/>
      </dsp:nvSpPr>
      <dsp:spPr>
        <a:xfrm>
          <a:off x="2765886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3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Interview MSO Participants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2011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2765886" y="1357788"/>
        <a:ext cx="1316012" cy="1810385"/>
      </dsp:txXfrm>
    </dsp:sp>
    <dsp:sp modelId="{00491057-2558-4FD4-82E9-EBD25743F350}">
      <dsp:nvSpPr>
        <dsp:cNvPr id="0" name=""/>
        <dsp:cNvSpPr/>
      </dsp:nvSpPr>
      <dsp:spPr>
        <a:xfrm>
          <a:off x="4147700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4 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Involve SCTE Standards Vendor Community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2011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4147700" y="1357788"/>
        <a:ext cx="1316012" cy="1810385"/>
      </dsp:txXfrm>
    </dsp:sp>
    <dsp:sp modelId="{3DD64DED-E613-4A06-ACDD-0BBFE4A929B9}">
      <dsp:nvSpPr>
        <dsp:cNvPr id="0" name=""/>
        <dsp:cNvSpPr/>
      </dsp:nvSpPr>
      <dsp:spPr>
        <a:xfrm>
          <a:off x="5529513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5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Form Working Group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2011</a:t>
          </a:r>
        </a:p>
      </dsp:txBody>
      <dsp:txXfrm>
        <a:off x="5529513" y="1357788"/>
        <a:ext cx="1316012" cy="1810385"/>
      </dsp:txXfrm>
    </dsp:sp>
    <dsp:sp modelId="{61F02E70-997C-4F7A-9B40-66CAEC81A2E4}">
      <dsp:nvSpPr>
        <dsp:cNvPr id="0" name=""/>
        <dsp:cNvSpPr/>
      </dsp:nvSpPr>
      <dsp:spPr>
        <a:xfrm>
          <a:off x="6911326" y="1357788"/>
          <a:ext cx="1316012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6 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Publish Standard</a:t>
          </a:r>
          <a:br>
            <a:rPr lang="en-US" sz="1600" kern="1200" dirty="0" smtClean="0">
              <a:solidFill>
                <a:schemeClr val="bg1"/>
              </a:solidFill>
            </a:rPr>
          </a:br>
          <a:r>
            <a:rPr lang="en-US" sz="1600" kern="1200" dirty="0" smtClean="0">
              <a:solidFill>
                <a:schemeClr val="bg1"/>
              </a:solidFill>
            </a:rPr>
            <a:t>2012</a:t>
          </a:r>
        </a:p>
      </dsp:txBody>
      <dsp:txXfrm>
        <a:off x="6911326" y="1357788"/>
        <a:ext cx="1316012" cy="1810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019A5-51C5-441F-A1DE-FB4317362CBA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1A077-C63D-4067-9059-24785EFDA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into cable efficiency for cable products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420E-8138-40B8-BAE5-B19B72813353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7D70-1928-440B-9499-C1F1633D78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0BFAE-ED9F-473D-9CAB-6581713496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Piedmont SCTE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SEMI - SMS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SCTE Standards</a:t>
            </a:r>
            <a:br>
              <a:rPr lang="en-US" dirty="0" smtClean="0"/>
            </a:br>
            <a:r>
              <a:rPr lang="en-US" sz="4000" dirty="0" smtClean="0"/>
              <a:t>Sustainability Management </a:t>
            </a:r>
            <a:br>
              <a:rPr lang="en-US" sz="4000" dirty="0" smtClean="0"/>
            </a:br>
            <a:r>
              <a:rPr lang="en-US" sz="4000" dirty="0" smtClean="0"/>
              <a:t>Subcommittee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  <a:ln w="57150"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Critical Facilities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Product Environmental Requirements – SMS 002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 descr="http://chronicle.com/img/photos/biz/111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275" y="3429000"/>
            <a:ext cx="3123419" cy="1800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78" name="Picture 6" descr="http://www.winsys.com/Collateral/Images/English-US/Products/EC4200/EC-4200-Data-Center-Cabi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352800"/>
            <a:ext cx="776908" cy="25955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SMS 002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SMS 002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SMS 002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SMS 002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APSIS</a:t>
            </a:r>
            <a:r>
              <a:rPr lang="en-US" baseline="30000" dirty="0" smtClean="0"/>
              <a:t>TM</a:t>
            </a:r>
          </a:p>
          <a:p>
            <a:pPr lvl="1"/>
            <a:r>
              <a:rPr lang="en-US" sz="3200" dirty="0" smtClean="0"/>
              <a:t>Adaptive Power Systems Interface Specification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Transactional Based Energy Consumption</a:t>
            </a:r>
          </a:p>
          <a:p>
            <a:pPr lvl="1"/>
            <a:r>
              <a:rPr lang="en-US" dirty="0" smtClean="0"/>
              <a:t>Energy consumption enabled when traffic or service feature is functional required to facilitate or complete a transaction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Separating unused features from the power supply</a:t>
            </a:r>
          </a:p>
          <a:p>
            <a:pPr lvl="1"/>
            <a:r>
              <a:rPr lang="en-US" dirty="0" smtClean="0"/>
              <a:t>Dormancy mode</a:t>
            </a:r>
          </a:p>
          <a:p>
            <a:pPr lvl="1"/>
            <a:r>
              <a:rPr lang="en-US" dirty="0" smtClean="0"/>
              <a:t>Throttling processes</a:t>
            </a:r>
          </a:p>
          <a:p>
            <a:pPr lvl="1"/>
            <a:r>
              <a:rPr lang="en-US" dirty="0" smtClean="0"/>
              <a:t>More…</a:t>
            </a:r>
          </a:p>
          <a:p>
            <a:pPr lvl="1"/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400" y="47135"/>
            <a:ext cx="8229600" cy="1143000"/>
          </a:xfrm>
          <a:prstGeom prst="rect">
            <a:avLst/>
          </a:prstGeom>
        </p:spPr>
        <p:txBody>
          <a:bodyPr lIns="91307" tIns="45654" rIns="91307" bIns="45654"/>
          <a:lstStyle/>
          <a:p>
            <a:pPr marL="0" marR="0" lvl="0" indent="0" algn="l" defTabSz="91425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SMS 003 - TBEC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Default: Programmable</a:t>
            </a:r>
          </a:p>
          <a:p>
            <a:r>
              <a:rPr lang="en-US" dirty="0" smtClean="0"/>
              <a:t>Traffic: Normal</a:t>
            </a:r>
          </a:p>
          <a:p>
            <a:r>
              <a:rPr lang="en-US" dirty="0" smtClean="0"/>
              <a:t>Traffic: Priority</a:t>
            </a:r>
          </a:p>
          <a:p>
            <a:r>
              <a:rPr lang="en-US" dirty="0" smtClean="0"/>
              <a:t>Profile: Demand</a:t>
            </a:r>
          </a:p>
          <a:p>
            <a:r>
              <a:rPr lang="en-US" dirty="0" smtClean="0"/>
              <a:t>Profile: DR </a:t>
            </a:r>
            <a:r>
              <a:rPr lang="en-US" dirty="0" err="1" smtClean="0"/>
              <a:t>Coonsumption</a:t>
            </a:r>
            <a:r>
              <a:rPr lang="en-US" dirty="0" smtClean="0"/>
              <a:t>/Control Mode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"/>
            <a:ext cx="9144000" cy="685800"/>
          </a:xfrm>
          <a:prstGeom prst="rect">
            <a:avLst/>
          </a:prstGeom>
        </p:spPr>
        <p:txBody>
          <a:bodyPr vert="horz" wrap="none" lIns="91292" tIns="45647" rIns="91292" bIns="45647" rtlCol="0" anchor="ctr">
            <a:noAutofit/>
          </a:bodyPr>
          <a:lstStyle/>
          <a:p>
            <a:pPr marL="182880" defTabSz="912970">
              <a:spcBef>
                <a:spcPct val="0"/>
              </a:spcBef>
              <a:defRPr/>
            </a:pP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47135"/>
            <a:ext cx="8229600" cy="1143000"/>
          </a:xfrm>
          <a:prstGeom prst="rect">
            <a:avLst/>
          </a:prstGeom>
        </p:spPr>
        <p:txBody>
          <a:bodyPr lIns="91307" tIns="45654" rIns="91307" bIns="45654"/>
          <a:lstStyle/>
          <a:p>
            <a:pPr marL="0" marR="0" lvl="0" indent="0" algn="l" defTabSz="91425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APSIS Features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SEMI and SMS Background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SEMI kicked-off  December 2009 at Cox in Phoenix</a:t>
            </a:r>
            <a:endParaRPr lang="en-US" dirty="0" smtClean="0"/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Sustainability Management Subcommittee formed September 2010</a:t>
            </a:r>
            <a:endParaRPr lang="en-US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143000"/>
            <a:ext cx="7239000" cy="1295400"/>
          </a:xfrm>
          <a:prstGeom prst="rect">
            <a:avLst/>
          </a:prstGeom>
        </p:spPr>
        <p:txBody>
          <a:bodyPr/>
          <a:lstStyle/>
          <a:p>
            <a:pPr indent="-342846">
              <a:buFont typeface="Arial" pitchFamily="34" charset="0"/>
              <a:buNone/>
              <a:defRPr/>
            </a:pPr>
            <a:r>
              <a:rPr lang="en-US" sz="2000" b="1" dirty="0" smtClean="0">
                <a:solidFill>
                  <a:prstClr val="black"/>
                </a:solidFill>
              </a:rPr>
              <a:t>Adaptive Power Systems Interface Specification</a:t>
            </a:r>
            <a:r>
              <a:rPr lang="en-US" sz="2000" dirty="0" smtClean="0">
                <a:solidFill>
                  <a:prstClr val="black"/>
                </a:solidFill>
              </a:rPr>
              <a:t/>
            </a:r>
            <a:br>
              <a:rPr lang="en-US" sz="2000" dirty="0" smtClean="0">
                <a:solidFill>
                  <a:prstClr val="black"/>
                </a:solidFill>
              </a:rPr>
            </a:br>
            <a:r>
              <a:rPr lang="en-US" sz="2000" dirty="0" smtClean="0">
                <a:solidFill>
                  <a:prstClr val="black"/>
                </a:solidFill>
              </a:rPr>
              <a:t>“System </a:t>
            </a:r>
            <a:r>
              <a:rPr lang="en-US" sz="2000" dirty="0">
                <a:solidFill>
                  <a:prstClr val="black"/>
                </a:solidFill>
              </a:rPr>
              <a:t>based” </a:t>
            </a:r>
            <a:r>
              <a:rPr lang="en-US" sz="2000" dirty="0" smtClean="0">
                <a:solidFill>
                  <a:prstClr val="black"/>
                </a:solidFill>
              </a:rPr>
              <a:t>TBEC: elements </a:t>
            </a:r>
            <a:r>
              <a:rPr lang="en-US" sz="2000" dirty="0">
                <a:solidFill>
                  <a:prstClr val="black"/>
                </a:solidFill>
              </a:rPr>
              <a:t>provisioned to reduce energy consumption correlated to traffic demand, predicted or real-time load management.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52400"/>
            <a:ext cx="9144000" cy="685800"/>
          </a:xfrm>
          <a:prstGeom prst="rect">
            <a:avLst/>
          </a:prstGeom>
        </p:spPr>
        <p:txBody>
          <a:bodyPr vert="horz" wrap="none" lIns="91292" tIns="45647" rIns="91292" bIns="45647" rtlCol="0" anchor="ctr">
            <a:noAutofit/>
          </a:bodyPr>
          <a:lstStyle/>
          <a:p>
            <a:pPr marL="182880" defTabSz="912970">
              <a:spcBef>
                <a:spcPct val="0"/>
              </a:spcBef>
              <a:defRPr/>
            </a:pP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072896" y="3227867"/>
            <a:ext cx="6864096" cy="2166112"/>
          </a:xfrm>
          <a:custGeom>
            <a:avLst/>
            <a:gdLst>
              <a:gd name="connsiteX0" fmla="*/ 0 w 6864096"/>
              <a:gd name="connsiteY0" fmla="*/ 1979168 h 2166112"/>
              <a:gd name="connsiteX1" fmla="*/ 219456 w 6864096"/>
              <a:gd name="connsiteY1" fmla="*/ 1979168 h 2166112"/>
              <a:gd name="connsiteX2" fmla="*/ 890016 w 6864096"/>
              <a:gd name="connsiteY2" fmla="*/ 2137664 h 2166112"/>
              <a:gd name="connsiteX3" fmla="*/ 1889760 w 6864096"/>
              <a:gd name="connsiteY3" fmla="*/ 1808480 h 2166112"/>
              <a:gd name="connsiteX4" fmla="*/ 2791968 w 6864096"/>
              <a:gd name="connsiteY4" fmla="*/ 1052576 h 2166112"/>
              <a:gd name="connsiteX5" fmla="*/ 3621024 w 6864096"/>
              <a:gd name="connsiteY5" fmla="*/ 930656 h 2166112"/>
              <a:gd name="connsiteX6" fmla="*/ 4133088 w 6864096"/>
              <a:gd name="connsiteY6" fmla="*/ 1320800 h 2166112"/>
              <a:gd name="connsiteX7" fmla="*/ 4742688 w 6864096"/>
              <a:gd name="connsiteY7" fmla="*/ 1332992 h 2166112"/>
              <a:gd name="connsiteX8" fmla="*/ 5571744 w 6864096"/>
              <a:gd name="connsiteY8" fmla="*/ 199136 h 2166112"/>
              <a:gd name="connsiteX9" fmla="*/ 6412992 w 6864096"/>
              <a:gd name="connsiteY9" fmla="*/ 138176 h 2166112"/>
              <a:gd name="connsiteX10" fmla="*/ 6864096 w 6864096"/>
              <a:gd name="connsiteY10" fmla="*/ 820928 h 2166112"/>
              <a:gd name="connsiteX11" fmla="*/ 6864096 w 6864096"/>
              <a:gd name="connsiteY11" fmla="*/ 820928 h 216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64096" h="2166112">
                <a:moveTo>
                  <a:pt x="0" y="1979168"/>
                </a:moveTo>
                <a:cubicBezTo>
                  <a:pt x="35560" y="1965960"/>
                  <a:pt x="71120" y="1952752"/>
                  <a:pt x="219456" y="1979168"/>
                </a:cubicBezTo>
                <a:cubicBezTo>
                  <a:pt x="367792" y="2005584"/>
                  <a:pt x="611632" y="2166112"/>
                  <a:pt x="890016" y="2137664"/>
                </a:cubicBezTo>
                <a:cubicBezTo>
                  <a:pt x="1168400" y="2109216"/>
                  <a:pt x="1572768" y="1989328"/>
                  <a:pt x="1889760" y="1808480"/>
                </a:cubicBezTo>
                <a:cubicBezTo>
                  <a:pt x="2206752" y="1627632"/>
                  <a:pt x="2503424" y="1198880"/>
                  <a:pt x="2791968" y="1052576"/>
                </a:cubicBezTo>
                <a:cubicBezTo>
                  <a:pt x="3080512" y="906272"/>
                  <a:pt x="3397504" y="885952"/>
                  <a:pt x="3621024" y="930656"/>
                </a:cubicBezTo>
                <a:cubicBezTo>
                  <a:pt x="3844544" y="975360"/>
                  <a:pt x="3946144" y="1253744"/>
                  <a:pt x="4133088" y="1320800"/>
                </a:cubicBezTo>
                <a:cubicBezTo>
                  <a:pt x="4320032" y="1387856"/>
                  <a:pt x="4502912" y="1519936"/>
                  <a:pt x="4742688" y="1332992"/>
                </a:cubicBezTo>
                <a:cubicBezTo>
                  <a:pt x="4982464" y="1146048"/>
                  <a:pt x="5293360" y="398272"/>
                  <a:pt x="5571744" y="199136"/>
                </a:cubicBezTo>
                <a:cubicBezTo>
                  <a:pt x="5850128" y="0"/>
                  <a:pt x="6197600" y="34544"/>
                  <a:pt x="6412992" y="138176"/>
                </a:cubicBezTo>
                <a:cubicBezTo>
                  <a:pt x="6628384" y="241808"/>
                  <a:pt x="6864096" y="820928"/>
                  <a:pt x="6864096" y="820928"/>
                </a:cubicBezTo>
                <a:lnTo>
                  <a:pt x="6864096" y="820928"/>
                </a:ln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066800" y="3053104"/>
            <a:ext cx="6870192" cy="0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/>
          <p:nvPr/>
        </p:nvCxnSpPr>
        <p:spPr>
          <a:xfrm flipV="1">
            <a:off x="1066800" y="3967504"/>
            <a:ext cx="3733800" cy="9144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>
            <a:off x="4800600" y="3967504"/>
            <a:ext cx="1093922" cy="384875"/>
          </a:xfrm>
          <a:prstGeom prst="bentConnector3">
            <a:avLst>
              <a:gd name="adj1" fmla="val 2638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flipV="1">
            <a:off x="5867400" y="3156736"/>
            <a:ext cx="2069592" cy="1191768"/>
          </a:xfrm>
          <a:prstGeom prst="bentConnector3">
            <a:avLst>
              <a:gd name="adj1" fmla="val 110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48352" y="2622495"/>
            <a:ext cx="6431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100%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00" y="5730775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12 Mid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567590" y="5733752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12 Mid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612050" y="5733752"/>
            <a:ext cx="34961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Time correlated to typical traffic histogram</a:t>
            </a:r>
          </a:p>
        </p:txBody>
      </p:sp>
      <p:sp>
        <p:nvSpPr>
          <p:cNvPr id="37" name="TextBox 36"/>
          <p:cNvSpPr txBox="1"/>
          <p:nvPr/>
        </p:nvSpPr>
        <p:spPr>
          <a:xfrm rot="16200000">
            <a:off x="458277" y="4272304"/>
            <a:ext cx="881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Capacity</a:t>
            </a:r>
          </a:p>
        </p:txBody>
      </p:sp>
      <p:sp>
        <p:nvSpPr>
          <p:cNvPr id="38" name="TextBox 37"/>
          <p:cNvSpPr txBox="1"/>
          <p:nvPr/>
        </p:nvSpPr>
        <p:spPr>
          <a:xfrm rot="16200000">
            <a:off x="7294531" y="4149194"/>
            <a:ext cx="2264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 Delta - Energy Consumption  30-60%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66801" y="2745327"/>
            <a:ext cx="68659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</a:rPr>
              <a:t>Traditional Static Energy Consumption</a:t>
            </a:r>
          </a:p>
        </p:txBody>
      </p:sp>
      <p:sp>
        <p:nvSpPr>
          <p:cNvPr id="21" name="Freeform 20"/>
          <p:cNvSpPr/>
          <p:nvPr/>
        </p:nvSpPr>
        <p:spPr>
          <a:xfrm>
            <a:off x="1068779" y="3118418"/>
            <a:ext cx="6863938" cy="1927761"/>
          </a:xfrm>
          <a:custGeom>
            <a:avLst/>
            <a:gdLst>
              <a:gd name="connsiteX0" fmla="*/ 0 w 6863938"/>
              <a:gd name="connsiteY0" fmla="*/ 1757548 h 1927761"/>
              <a:gd name="connsiteX1" fmla="*/ 866899 w 6863938"/>
              <a:gd name="connsiteY1" fmla="*/ 1911928 h 1927761"/>
              <a:gd name="connsiteX2" fmla="*/ 1876302 w 6863938"/>
              <a:gd name="connsiteY2" fmla="*/ 1781299 h 1927761"/>
              <a:gd name="connsiteX3" fmla="*/ 2422566 w 6863938"/>
              <a:gd name="connsiteY3" fmla="*/ 1033154 h 1927761"/>
              <a:gd name="connsiteX4" fmla="*/ 3336966 w 6863938"/>
              <a:gd name="connsiteY4" fmla="*/ 878774 h 1927761"/>
              <a:gd name="connsiteX5" fmla="*/ 4013860 w 6863938"/>
              <a:gd name="connsiteY5" fmla="*/ 1235034 h 1927761"/>
              <a:gd name="connsiteX6" fmla="*/ 4298868 w 6863938"/>
              <a:gd name="connsiteY6" fmla="*/ 1306286 h 1927761"/>
              <a:gd name="connsiteX7" fmla="*/ 4833257 w 6863938"/>
              <a:gd name="connsiteY7" fmla="*/ 1246909 h 1927761"/>
              <a:gd name="connsiteX8" fmla="*/ 5189517 w 6863938"/>
              <a:gd name="connsiteY8" fmla="*/ 498764 h 1927761"/>
              <a:gd name="connsiteX9" fmla="*/ 5759533 w 6863938"/>
              <a:gd name="connsiteY9" fmla="*/ 59377 h 1927761"/>
              <a:gd name="connsiteX10" fmla="*/ 6863938 w 6863938"/>
              <a:gd name="connsiteY10" fmla="*/ 142504 h 1927761"/>
              <a:gd name="connsiteX11" fmla="*/ 6863938 w 6863938"/>
              <a:gd name="connsiteY11" fmla="*/ 142504 h 1927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63938" h="1927761">
                <a:moveTo>
                  <a:pt x="0" y="1757548"/>
                </a:moveTo>
                <a:cubicBezTo>
                  <a:pt x="277091" y="1832759"/>
                  <a:pt x="554182" y="1907970"/>
                  <a:pt x="866899" y="1911928"/>
                </a:cubicBezTo>
                <a:cubicBezTo>
                  <a:pt x="1179616" y="1915887"/>
                  <a:pt x="1617024" y="1927761"/>
                  <a:pt x="1876302" y="1781299"/>
                </a:cubicBezTo>
                <a:cubicBezTo>
                  <a:pt x="2135580" y="1634837"/>
                  <a:pt x="2179122" y="1183575"/>
                  <a:pt x="2422566" y="1033154"/>
                </a:cubicBezTo>
                <a:cubicBezTo>
                  <a:pt x="2666010" y="882733"/>
                  <a:pt x="3071750" y="845127"/>
                  <a:pt x="3336966" y="878774"/>
                </a:cubicBezTo>
                <a:cubicBezTo>
                  <a:pt x="3602182" y="912421"/>
                  <a:pt x="3853543" y="1163782"/>
                  <a:pt x="4013860" y="1235034"/>
                </a:cubicBezTo>
                <a:cubicBezTo>
                  <a:pt x="4174177" y="1306286"/>
                  <a:pt x="4162302" y="1304307"/>
                  <a:pt x="4298868" y="1306286"/>
                </a:cubicBezTo>
                <a:cubicBezTo>
                  <a:pt x="4435434" y="1308265"/>
                  <a:pt x="4684816" y="1381496"/>
                  <a:pt x="4833257" y="1246909"/>
                </a:cubicBezTo>
                <a:cubicBezTo>
                  <a:pt x="4981699" y="1112322"/>
                  <a:pt x="5035138" y="696686"/>
                  <a:pt x="5189517" y="498764"/>
                </a:cubicBezTo>
                <a:cubicBezTo>
                  <a:pt x="5343896" y="300842"/>
                  <a:pt x="5480463" y="118754"/>
                  <a:pt x="5759533" y="59377"/>
                </a:cubicBezTo>
                <a:cubicBezTo>
                  <a:pt x="6038603" y="0"/>
                  <a:pt x="6863938" y="142504"/>
                  <a:pt x="6863938" y="142504"/>
                </a:cubicBezTo>
                <a:lnTo>
                  <a:pt x="6863938" y="142504"/>
                </a:lnTo>
              </a:path>
            </a:pathLst>
          </a:cu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46605" y="4933119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= Programmed</a:t>
            </a:r>
          </a:p>
          <a:p>
            <a:r>
              <a:rPr lang="en-US" dirty="0">
                <a:solidFill>
                  <a:prstClr val="black"/>
                </a:solidFill>
              </a:rPr>
              <a:t>= Dynamic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5427280" y="5113888"/>
            <a:ext cx="68092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427107" y="5387181"/>
            <a:ext cx="680920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935116" y="3972994"/>
            <a:ext cx="76810" cy="153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2900704"/>
          <a:ext cx="68580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</a:tblGrid>
              <a:tr h="2819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Title 1"/>
          <p:cNvSpPr txBox="1">
            <a:spLocks/>
          </p:cNvSpPr>
          <p:nvPr/>
        </p:nvSpPr>
        <p:spPr>
          <a:xfrm>
            <a:off x="152400" y="47135"/>
            <a:ext cx="8229600" cy="1143000"/>
          </a:xfrm>
          <a:prstGeom prst="rect">
            <a:avLst/>
          </a:prstGeom>
        </p:spPr>
        <p:txBody>
          <a:bodyPr lIns="91307" tIns="45654" rIns="91307" bIns="45654"/>
          <a:lstStyle/>
          <a:p>
            <a:pPr marL="0" marR="0" lvl="0" indent="0" algn="l" defTabSz="91425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APSIS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/>
              <a:t>Problem we are trying to solve</a:t>
            </a:r>
            <a:endParaRPr lang="en-US" sz="36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Material reduction in energy conservation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Material increase in density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Material improvement in MTBF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Focus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SCTE Standards</a:t>
            </a:r>
            <a:br>
              <a:rPr lang="en-US" dirty="0" smtClean="0"/>
            </a:br>
            <a:r>
              <a:rPr lang="en-US" sz="4000" dirty="0" smtClean="0"/>
              <a:t>Sustainability Management </a:t>
            </a:r>
            <a:br>
              <a:rPr lang="en-US" sz="4000" dirty="0" smtClean="0"/>
            </a:br>
            <a:r>
              <a:rPr lang="en-US" sz="4000" dirty="0" smtClean="0"/>
              <a:t>Subcommittee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Critical Facilities – </a:t>
            </a:r>
            <a:br>
              <a:rPr lang="en-US" dirty="0" smtClean="0"/>
            </a:br>
            <a:r>
              <a:rPr lang="en-US" dirty="0" smtClean="0"/>
              <a:t>SMS 001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Product Environmental Requirements – SMS 002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 descr="http://chronicle.com/img/photos/biz/111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275" y="3429000"/>
            <a:ext cx="3123419" cy="1800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3078" name="Picture 6" descr="http://www.winsys.com/Collateral/Images/English-US/Products/EC4200/EC-4200-Data-Center-Cabi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276600"/>
            <a:ext cx="776908" cy="25955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Thank You Team</a:t>
            </a:r>
          </a:p>
          <a:p>
            <a:pPr lvl="1"/>
            <a:r>
              <a:rPr lang="en-US" i="1" dirty="0" smtClean="0"/>
              <a:t>Charter: </a:t>
            </a:r>
            <a:r>
              <a:rPr lang="en-US" dirty="0" smtClean="0"/>
              <a:t>Jeff Nelson</a:t>
            </a:r>
          </a:p>
          <a:p>
            <a:pPr lvl="1"/>
            <a:r>
              <a:rPr lang="en-US" i="1" dirty="0" smtClean="0"/>
              <a:t>Cisco: </a:t>
            </a:r>
            <a:r>
              <a:rPr lang="en-US" dirty="0" smtClean="0"/>
              <a:t>Fred Hirt</a:t>
            </a:r>
          </a:p>
          <a:p>
            <a:pPr lvl="1"/>
            <a:r>
              <a:rPr lang="en-US" i="1" dirty="0" smtClean="0"/>
              <a:t>Comcast: </a:t>
            </a:r>
            <a:r>
              <a:rPr lang="en-US" dirty="0" smtClean="0"/>
              <a:t>David Mendo and Richard Werner</a:t>
            </a:r>
          </a:p>
          <a:p>
            <a:pPr lvl="1"/>
            <a:r>
              <a:rPr lang="en-US" i="1" dirty="0" smtClean="0"/>
              <a:t>CommScope: </a:t>
            </a:r>
            <a:r>
              <a:rPr lang="en-US" dirty="0" smtClean="0"/>
              <a:t>Mark Alrutz and Masood Shariff</a:t>
            </a:r>
          </a:p>
          <a:p>
            <a:pPr lvl="1"/>
            <a:r>
              <a:rPr lang="en-US" i="1" dirty="0" smtClean="0"/>
              <a:t>Coppervale: </a:t>
            </a:r>
            <a:r>
              <a:rPr lang="en-US" dirty="0" smtClean="0"/>
              <a:t>Dr Rene Spee</a:t>
            </a:r>
          </a:p>
          <a:p>
            <a:pPr lvl="1"/>
            <a:r>
              <a:rPr lang="en-US" i="1" dirty="0" smtClean="0"/>
              <a:t>Rogers: </a:t>
            </a:r>
            <a:r>
              <a:rPr lang="en-US" dirty="0" smtClean="0"/>
              <a:t>Adnan Korkomaz</a:t>
            </a:r>
          </a:p>
          <a:p>
            <a:pPr lvl="1"/>
            <a:r>
              <a:rPr lang="en-US" i="1" dirty="0" smtClean="0"/>
              <a:t>Time Warner: </a:t>
            </a:r>
            <a:r>
              <a:rPr lang="en-US" dirty="0" smtClean="0"/>
              <a:t>Dan Cooper and Stephanie Trotter</a:t>
            </a:r>
          </a:p>
          <a:p>
            <a:pPr lvl="1"/>
            <a:r>
              <a:rPr lang="en-US" i="1" dirty="0" smtClean="0"/>
              <a:t>SCTE:</a:t>
            </a:r>
            <a:r>
              <a:rPr lang="en-US" dirty="0" smtClean="0"/>
              <a:t> Derek </a:t>
            </a:r>
            <a:r>
              <a:rPr lang="en-US" dirty="0" err="1" smtClean="0"/>
              <a:t>DiGiacomo</a:t>
            </a:r>
            <a:r>
              <a:rPr lang="en-US" dirty="0" smtClean="0"/>
              <a:t> and Steve </a:t>
            </a:r>
            <a:r>
              <a:rPr lang="en-US" dirty="0" err="1" smtClean="0"/>
              <a:t>Hughey</a:t>
            </a:r>
            <a:endParaRPr lang="en-US" dirty="0" smtClean="0"/>
          </a:p>
          <a:p>
            <a:pPr lvl="1"/>
            <a:r>
              <a:rPr lang="en-US" i="1" dirty="0" smtClean="0"/>
              <a:t>WES</a:t>
            </a:r>
            <a:r>
              <a:rPr lang="en-US" i="1" baseline="30000" dirty="0" smtClean="0"/>
              <a:t>*</a:t>
            </a:r>
            <a:r>
              <a:rPr lang="en-US" i="1" dirty="0" smtClean="0"/>
              <a:t>: </a:t>
            </a:r>
            <a:r>
              <a:rPr lang="en-US" dirty="0" smtClean="0"/>
              <a:t>Jason Squitieri and Mark </a:t>
            </a:r>
            <a:r>
              <a:rPr lang="en-US" dirty="0" err="1" smtClean="0"/>
              <a:t>Welsko</a:t>
            </a:r>
            <a:r>
              <a:rPr lang="en-US" baseline="30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SMS 001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630</Words>
  <Application>Microsoft Office PowerPoint</Application>
  <PresentationFormat>On-screen Show (4:3)</PresentationFormat>
  <Paragraphs>139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Piedmont SCTE Meeting</vt:lpstr>
      <vt:lpstr>SEMI and SMS Background</vt:lpstr>
      <vt:lpstr>Problem we are trying to solve</vt:lpstr>
      <vt:lpstr>SMS Focus</vt:lpstr>
      <vt:lpstr>SCTE Standards Sustainability Management  Subcommittee</vt:lpstr>
      <vt:lpstr>SMS 001</vt:lpstr>
      <vt:lpstr>SMS 001</vt:lpstr>
      <vt:lpstr>SMS 001</vt:lpstr>
      <vt:lpstr>SMS 001</vt:lpstr>
      <vt:lpstr>SMS 001</vt:lpstr>
      <vt:lpstr>SMS 001</vt:lpstr>
      <vt:lpstr>SCTE Standards Sustainability Management  Subcommittee</vt:lpstr>
      <vt:lpstr>SMS 002</vt:lpstr>
      <vt:lpstr>SMS 002</vt:lpstr>
      <vt:lpstr>SMS 002</vt:lpstr>
      <vt:lpstr>SMS 002</vt:lpstr>
      <vt:lpstr>SMS 003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</dc:creator>
  <cp:lastModifiedBy>E037973</cp:lastModifiedBy>
  <cp:revision>7</cp:revision>
  <dcterms:created xsi:type="dcterms:W3CDTF">2011-09-15T00:49:09Z</dcterms:created>
  <dcterms:modified xsi:type="dcterms:W3CDTF">2011-09-20T13:07:43Z</dcterms:modified>
</cp:coreProperties>
</file>